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BEE6F7D2-E8FE-4B4C-9262-4A6178201651}">
          <p14:sldIdLst>
            <p14:sldId id="256"/>
            <p14:sldId id="257"/>
          </p14:sldIdLst>
        </p14:section>
        <p14:section name="Sekcija bez naslova" id="{2B4AD0CE-353C-41FB-AF20-A6BFC508D820}">
          <p14:sldIdLst>
            <p14:sldId id="258"/>
            <p14:sldId id="261"/>
            <p14:sldId id="259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8E72A-17BB-4E84-B15F-AAA53C714302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5D90262-329C-4B1D-98AF-5C6A0EFE3721}">
      <dgm:prSet phldrT="[Tekst]" custT="1"/>
      <dgm:spPr/>
      <dgm:t>
        <a:bodyPr/>
        <a:lstStyle/>
        <a:p>
          <a:r>
            <a:rPr lang="hr-HR" sz="3200" dirty="0">
              <a:solidFill>
                <a:srgbClr val="00B050"/>
              </a:solidFill>
            </a:rPr>
            <a:t>MOTORIČKA  SPRETNOST</a:t>
          </a:r>
        </a:p>
      </dgm:t>
    </dgm:pt>
    <dgm:pt modelId="{F8BA1EB6-6123-4379-B641-4ACE178EA5B8}" type="parTrans" cxnId="{6769E9CB-26A4-4ABD-B238-79C660F51129}">
      <dgm:prSet/>
      <dgm:spPr/>
      <dgm:t>
        <a:bodyPr/>
        <a:lstStyle/>
        <a:p>
          <a:endParaRPr lang="hr-HR"/>
        </a:p>
      </dgm:t>
    </dgm:pt>
    <dgm:pt modelId="{76B5E95A-E9F4-44A8-BBFC-93C13EF229B9}" type="sibTrans" cxnId="{6769E9CB-26A4-4ABD-B238-79C660F51129}">
      <dgm:prSet/>
      <dgm:spPr/>
      <dgm:t>
        <a:bodyPr/>
        <a:lstStyle/>
        <a:p>
          <a:endParaRPr lang="hr-HR"/>
        </a:p>
      </dgm:t>
    </dgm:pt>
    <dgm:pt modelId="{8F9BFB99-DBCD-4EF8-9C59-7EC297BE0682}">
      <dgm:prSet phldrT="[Tekst]" custT="1"/>
      <dgm:spPr/>
      <dgm:t>
        <a:bodyPr/>
        <a:lstStyle/>
        <a:p>
          <a:r>
            <a:rPr lang="hr-HR" sz="1800" dirty="0"/>
            <a:t>KRUPNA MOTORIKA</a:t>
          </a:r>
        </a:p>
      </dgm:t>
    </dgm:pt>
    <dgm:pt modelId="{D4264F9D-D0F6-409C-97F5-5CD29F60C77B}" type="parTrans" cxnId="{DBE36144-634F-465A-A5FB-BD0CDAB53D4E}">
      <dgm:prSet/>
      <dgm:spPr/>
      <dgm:t>
        <a:bodyPr/>
        <a:lstStyle/>
        <a:p>
          <a:endParaRPr lang="hr-HR"/>
        </a:p>
      </dgm:t>
    </dgm:pt>
    <dgm:pt modelId="{2EED01A9-1EAB-472F-A987-297074091CCC}" type="sibTrans" cxnId="{DBE36144-634F-465A-A5FB-BD0CDAB53D4E}">
      <dgm:prSet/>
      <dgm:spPr/>
      <dgm:t>
        <a:bodyPr/>
        <a:lstStyle/>
        <a:p>
          <a:endParaRPr lang="hr-HR"/>
        </a:p>
      </dgm:t>
    </dgm:pt>
    <dgm:pt modelId="{537758CA-F0E0-4FCD-8749-B9077FE2FC3D}">
      <dgm:prSet phldrT="[Tekst]" custT="1"/>
      <dgm:spPr/>
      <dgm:t>
        <a:bodyPr/>
        <a:lstStyle/>
        <a:p>
          <a:r>
            <a:rPr lang="hr-HR" sz="1800" dirty="0"/>
            <a:t>FINA MOTORIKA </a:t>
          </a:r>
        </a:p>
      </dgm:t>
    </dgm:pt>
    <dgm:pt modelId="{EDADA187-1069-4A91-B4A1-A8C9F3CDC3B0}" type="parTrans" cxnId="{E7BA3E95-76DB-4A5D-875D-30BDC8C78D7B}">
      <dgm:prSet/>
      <dgm:spPr/>
      <dgm:t>
        <a:bodyPr/>
        <a:lstStyle/>
        <a:p>
          <a:endParaRPr lang="hr-HR"/>
        </a:p>
      </dgm:t>
    </dgm:pt>
    <dgm:pt modelId="{9377C12C-6AF6-4B05-9B11-7DE2A643FCC6}" type="sibTrans" cxnId="{E7BA3E95-76DB-4A5D-875D-30BDC8C78D7B}">
      <dgm:prSet/>
      <dgm:spPr/>
      <dgm:t>
        <a:bodyPr/>
        <a:lstStyle/>
        <a:p>
          <a:endParaRPr lang="hr-HR"/>
        </a:p>
      </dgm:t>
    </dgm:pt>
    <dgm:pt modelId="{EA1AD4F6-5F74-4153-8AEE-026608A0E0A9}">
      <dgm:prSet phldrT="[Tekst]" custT="1"/>
      <dgm:spPr/>
      <dgm:t>
        <a:bodyPr/>
        <a:lstStyle/>
        <a:p>
          <a:r>
            <a:rPr lang="hr-HR" sz="3200" dirty="0">
              <a:solidFill>
                <a:srgbClr val="7030A0"/>
              </a:solidFill>
            </a:rPr>
            <a:t>PROSTORNI ODNOSI</a:t>
          </a:r>
        </a:p>
      </dgm:t>
    </dgm:pt>
    <dgm:pt modelId="{E7F5915B-8C0E-4102-8636-C6FBD0FD3DEF}" type="parTrans" cxnId="{D109B9B8-DF99-47AB-9596-B5A66D5D2FC0}">
      <dgm:prSet/>
      <dgm:spPr/>
      <dgm:t>
        <a:bodyPr/>
        <a:lstStyle/>
        <a:p>
          <a:endParaRPr lang="hr-HR"/>
        </a:p>
      </dgm:t>
    </dgm:pt>
    <dgm:pt modelId="{0DC04A35-340A-42C6-B535-392BBEA5B522}" type="sibTrans" cxnId="{D109B9B8-DF99-47AB-9596-B5A66D5D2FC0}">
      <dgm:prSet/>
      <dgm:spPr/>
      <dgm:t>
        <a:bodyPr/>
        <a:lstStyle/>
        <a:p>
          <a:endParaRPr lang="hr-HR"/>
        </a:p>
      </dgm:t>
    </dgm:pt>
    <dgm:pt modelId="{2F700D8A-7F14-4BE2-9C7B-9CDF1E631FA0}">
      <dgm:prSet phldrT="[Tekst]" custT="1"/>
      <dgm:spPr/>
      <dgm:t>
        <a:bodyPr/>
        <a:lstStyle/>
        <a:p>
          <a:r>
            <a:rPr lang="hr-HR" sz="1800" dirty="0"/>
            <a:t>GORE,DOLJE,LIJEVO, </a:t>
          </a:r>
        </a:p>
      </dgm:t>
    </dgm:pt>
    <dgm:pt modelId="{3FBA4B1C-6735-4A84-8750-358D64B5B090}" type="parTrans" cxnId="{7D52F65B-38B4-4360-9A06-045EADE2A79B}">
      <dgm:prSet/>
      <dgm:spPr/>
      <dgm:t>
        <a:bodyPr/>
        <a:lstStyle/>
        <a:p>
          <a:endParaRPr lang="hr-HR"/>
        </a:p>
      </dgm:t>
    </dgm:pt>
    <dgm:pt modelId="{5DBEE835-5D00-4990-A04F-89C6CAD8BE20}" type="sibTrans" cxnId="{7D52F65B-38B4-4360-9A06-045EADE2A79B}">
      <dgm:prSet/>
      <dgm:spPr/>
      <dgm:t>
        <a:bodyPr/>
        <a:lstStyle/>
        <a:p>
          <a:endParaRPr lang="hr-HR"/>
        </a:p>
      </dgm:t>
    </dgm:pt>
    <dgm:pt modelId="{C85475C9-036D-4F75-8976-BCCA5B4FE2AD}">
      <dgm:prSet phldrT="[Tekst]" custT="1"/>
      <dgm:spPr/>
      <dgm:t>
        <a:bodyPr/>
        <a:lstStyle/>
        <a:p>
          <a:r>
            <a:rPr lang="hr-HR" sz="3200" dirty="0">
              <a:solidFill>
                <a:srgbClr val="C00000"/>
              </a:solidFill>
            </a:rPr>
            <a:t>VREMENSKI ODNOSI</a:t>
          </a:r>
        </a:p>
      </dgm:t>
    </dgm:pt>
    <dgm:pt modelId="{6A166C9F-A60B-4E47-BA11-6BA75468A4AE}" type="parTrans" cxnId="{6E9A4818-014E-4371-8284-EF1CFCF6F82B}">
      <dgm:prSet/>
      <dgm:spPr/>
      <dgm:t>
        <a:bodyPr/>
        <a:lstStyle/>
        <a:p>
          <a:endParaRPr lang="hr-HR"/>
        </a:p>
      </dgm:t>
    </dgm:pt>
    <dgm:pt modelId="{0C18F9EB-F832-4F22-9AB2-FE1ADCDB71D2}" type="sibTrans" cxnId="{6E9A4818-014E-4371-8284-EF1CFCF6F82B}">
      <dgm:prSet/>
      <dgm:spPr/>
      <dgm:t>
        <a:bodyPr/>
        <a:lstStyle/>
        <a:p>
          <a:endParaRPr lang="hr-HR"/>
        </a:p>
      </dgm:t>
    </dgm:pt>
    <dgm:pt modelId="{700F488A-466C-4EE0-A59B-AE46F693A8A7}">
      <dgm:prSet phldrT="[Tekst]" custT="1"/>
      <dgm:spPr/>
      <dgm:t>
        <a:bodyPr/>
        <a:lstStyle/>
        <a:p>
          <a:r>
            <a:rPr lang="hr-HR" sz="1800" dirty="0"/>
            <a:t>PRIJE, POSLIJE,JUTRO,PODNE,</a:t>
          </a:r>
        </a:p>
      </dgm:t>
    </dgm:pt>
    <dgm:pt modelId="{1473A986-AACC-4E4F-9FD0-5006216CBB45}" type="parTrans" cxnId="{BD69AF4C-B728-4B8C-9B91-7DD4562B9416}">
      <dgm:prSet/>
      <dgm:spPr/>
      <dgm:t>
        <a:bodyPr/>
        <a:lstStyle/>
        <a:p>
          <a:endParaRPr lang="hr-HR"/>
        </a:p>
      </dgm:t>
    </dgm:pt>
    <dgm:pt modelId="{01905113-7C21-48B2-9DD6-C3F2FD55D8FC}" type="sibTrans" cxnId="{BD69AF4C-B728-4B8C-9B91-7DD4562B9416}">
      <dgm:prSet/>
      <dgm:spPr/>
      <dgm:t>
        <a:bodyPr/>
        <a:lstStyle/>
        <a:p>
          <a:endParaRPr lang="hr-HR"/>
        </a:p>
      </dgm:t>
    </dgm:pt>
    <dgm:pt modelId="{63B5EDCD-912A-4D39-9F3F-BF9BA26FF985}">
      <dgm:prSet phldrT="[Tekst]" custT="1"/>
      <dgm:spPr/>
      <dgm:t>
        <a:bodyPr/>
        <a:lstStyle/>
        <a:p>
          <a:r>
            <a:rPr lang="hr-HR" sz="1800" dirty="0"/>
            <a:t>DANI U TJEDNU</a:t>
          </a:r>
        </a:p>
      </dgm:t>
    </dgm:pt>
    <dgm:pt modelId="{52145D3A-496E-43EB-8477-9337760D5F6B}" type="parTrans" cxnId="{EF5FA4D5-268D-4A32-86F1-522A2E239401}">
      <dgm:prSet/>
      <dgm:spPr/>
      <dgm:t>
        <a:bodyPr/>
        <a:lstStyle/>
        <a:p>
          <a:endParaRPr lang="hr-HR"/>
        </a:p>
      </dgm:t>
    </dgm:pt>
    <dgm:pt modelId="{4DAA9981-39F1-4D81-8EDF-09BFEB4A47E6}" type="sibTrans" cxnId="{EF5FA4D5-268D-4A32-86F1-522A2E239401}">
      <dgm:prSet/>
      <dgm:spPr/>
      <dgm:t>
        <a:bodyPr/>
        <a:lstStyle/>
        <a:p>
          <a:endParaRPr lang="hr-HR"/>
        </a:p>
      </dgm:t>
    </dgm:pt>
    <dgm:pt modelId="{A8A0B671-9A68-4DAC-B809-9A32D6B699C7}">
      <dgm:prSet phldrT="[Tekst]" custT="1"/>
      <dgm:spPr/>
      <dgm:t>
        <a:bodyPr/>
        <a:lstStyle/>
        <a:p>
          <a:r>
            <a:rPr lang="hr-HR" sz="1800" dirty="0"/>
            <a:t>DESNO I SL.</a:t>
          </a:r>
        </a:p>
      </dgm:t>
    </dgm:pt>
    <dgm:pt modelId="{364FE02B-E558-4331-B9A7-AE8D814B2024}" type="parTrans" cxnId="{6FEA4829-A16C-48EF-9D05-B27517FBA66B}">
      <dgm:prSet/>
      <dgm:spPr/>
      <dgm:t>
        <a:bodyPr/>
        <a:lstStyle/>
        <a:p>
          <a:endParaRPr lang="hr-HR"/>
        </a:p>
      </dgm:t>
    </dgm:pt>
    <dgm:pt modelId="{D812F13A-87EB-429C-A437-3F55607E2D03}" type="sibTrans" cxnId="{6FEA4829-A16C-48EF-9D05-B27517FBA66B}">
      <dgm:prSet/>
      <dgm:spPr/>
      <dgm:t>
        <a:bodyPr/>
        <a:lstStyle/>
        <a:p>
          <a:endParaRPr lang="hr-HR"/>
        </a:p>
      </dgm:t>
    </dgm:pt>
    <dgm:pt modelId="{BAC12E22-40EA-4E76-BB63-B3FC6186CD2C}" type="pres">
      <dgm:prSet presAssocID="{7A48E72A-17BB-4E84-B15F-AAA53C71430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EDE287F-02C4-47B8-A90E-C78C124AA751}" type="pres">
      <dgm:prSet presAssocID="{35D90262-329C-4B1D-98AF-5C6A0EFE3721}" presName="circle1" presStyleLbl="node1" presStyleIdx="0" presStyleCnt="3"/>
      <dgm:spPr/>
    </dgm:pt>
    <dgm:pt modelId="{10C189D6-B8AF-4FF0-B350-BCE7F3304BDB}" type="pres">
      <dgm:prSet presAssocID="{35D90262-329C-4B1D-98AF-5C6A0EFE3721}" presName="space" presStyleCnt="0"/>
      <dgm:spPr/>
    </dgm:pt>
    <dgm:pt modelId="{DD47F97B-1080-41BE-91BB-C16E00369E3F}" type="pres">
      <dgm:prSet presAssocID="{35D90262-329C-4B1D-98AF-5C6A0EFE3721}" presName="rect1" presStyleLbl="alignAcc1" presStyleIdx="0" presStyleCnt="3" custLinFactNeighborX="0" custLinFactNeighborY="2059"/>
      <dgm:spPr/>
    </dgm:pt>
    <dgm:pt modelId="{C33E1366-EC9F-48E9-B363-1413091DC6F1}" type="pres">
      <dgm:prSet presAssocID="{EA1AD4F6-5F74-4153-8AEE-026608A0E0A9}" presName="vertSpace2" presStyleLbl="node1" presStyleIdx="0" presStyleCnt="3"/>
      <dgm:spPr/>
    </dgm:pt>
    <dgm:pt modelId="{A78C0520-DDDB-43C0-A36D-706BD29E0842}" type="pres">
      <dgm:prSet presAssocID="{EA1AD4F6-5F74-4153-8AEE-026608A0E0A9}" presName="circle2" presStyleLbl="node1" presStyleIdx="1" presStyleCnt="3"/>
      <dgm:spPr/>
    </dgm:pt>
    <dgm:pt modelId="{5F4092CE-4614-46C7-9292-1BE9A3845068}" type="pres">
      <dgm:prSet presAssocID="{EA1AD4F6-5F74-4153-8AEE-026608A0E0A9}" presName="rect2" presStyleLbl="alignAcc1" presStyleIdx="1" presStyleCnt="3"/>
      <dgm:spPr/>
    </dgm:pt>
    <dgm:pt modelId="{3502ACAD-C91F-46E0-BF32-48CA44D96BDF}" type="pres">
      <dgm:prSet presAssocID="{C85475C9-036D-4F75-8976-BCCA5B4FE2AD}" presName="vertSpace3" presStyleLbl="node1" presStyleIdx="1" presStyleCnt="3"/>
      <dgm:spPr/>
    </dgm:pt>
    <dgm:pt modelId="{9D7A406F-130F-4D70-BB4F-C85B6A28F9BC}" type="pres">
      <dgm:prSet presAssocID="{C85475C9-036D-4F75-8976-BCCA5B4FE2AD}" presName="circle3" presStyleLbl="node1" presStyleIdx="2" presStyleCnt="3"/>
      <dgm:spPr/>
    </dgm:pt>
    <dgm:pt modelId="{7B03635A-CA32-4476-8412-17D612802DDA}" type="pres">
      <dgm:prSet presAssocID="{C85475C9-036D-4F75-8976-BCCA5B4FE2AD}" presName="rect3" presStyleLbl="alignAcc1" presStyleIdx="2" presStyleCnt="3"/>
      <dgm:spPr/>
    </dgm:pt>
    <dgm:pt modelId="{E4006E12-D390-469C-8DFB-1A1FA1403951}" type="pres">
      <dgm:prSet presAssocID="{35D90262-329C-4B1D-98AF-5C6A0EFE372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157C7BDA-CD77-4EE4-AE51-75077B986AC4}" type="pres">
      <dgm:prSet presAssocID="{35D90262-329C-4B1D-98AF-5C6A0EFE3721}" presName="rect1ChTx" presStyleLbl="alignAcc1" presStyleIdx="2" presStyleCnt="3">
        <dgm:presLayoutVars>
          <dgm:bulletEnabled val="1"/>
        </dgm:presLayoutVars>
      </dgm:prSet>
      <dgm:spPr/>
    </dgm:pt>
    <dgm:pt modelId="{A272E6E8-D369-4E8C-8778-DB15D439F9FF}" type="pres">
      <dgm:prSet presAssocID="{EA1AD4F6-5F74-4153-8AEE-026608A0E0A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2D2FAA78-F942-4004-8CF8-1DE729456C82}" type="pres">
      <dgm:prSet presAssocID="{EA1AD4F6-5F74-4153-8AEE-026608A0E0A9}" presName="rect2ChTx" presStyleLbl="alignAcc1" presStyleIdx="2" presStyleCnt="3">
        <dgm:presLayoutVars>
          <dgm:bulletEnabled val="1"/>
        </dgm:presLayoutVars>
      </dgm:prSet>
      <dgm:spPr/>
    </dgm:pt>
    <dgm:pt modelId="{D1C8206B-F334-4A10-B4F6-F5B30187F520}" type="pres">
      <dgm:prSet presAssocID="{C85475C9-036D-4F75-8976-BCCA5B4FE2AD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F699F4C-82FA-41B9-8A7A-DAA4F6C0B263}" type="pres">
      <dgm:prSet presAssocID="{C85475C9-036D-4F75-8976-BCCA5B4FE2AD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E9A4818-014E-4371-8284-EF1CFCF6F82B}" srcId="{7A48E72A-17BB-4E84-B15F-AAA53C714302}" destId="{C85475C9-036D-4F75-8976-BCCA5B4FE2AD}" srcOrd="2" destOrd="0" parTransId="{6A166C9F-A60B-4E47-BA11-6BA75468A4AE}" sibTransId="{0C18F9EB-F832-4F22-9AB2-FE1ADCDB71D2}"/>
    <dgm:cxn modelId="{C7FC4120-D6DC-435C-829F-4DED1EA2D5AF}" type="presOf" srcId="{EA1AD4F6-5F74-4153-8AEE-026608A0E0A9}" destId="{A272E6E8-D369-4E8C-8778-DB15D439F9FF}" srcOrd="1" destOrd="0" presId="urn:microsoft.com/office/officeart/2005/8/layout/target3"/>
    <dgm:cxn modelId="{6FEA4829-A16C-48EF-9D05-B27517FBA66B}" srcId="{EA1AD4F6-5F74-4153-8AEE-026608A0E0A9}" destId="{A8A0B671-9A68-4DAC-B809-9A32D6B699C7}" srcOrd="1" destOrd="0" parTransId="{364FE02B-E558-4331-B9A7-AE8D814B2024}" sibTransId="{D812F13A-87EB-429C-A437-3F55607E2D03}"/>
    <dgm:cxn modelId="{7D52F65B-38B4-4360-9A06-045EADE2A79B}" srcId="{EA1AD4F6-5F74-4153-8AEE-026608A0E0A9}" destId="{2F700D8A-7F14-4BE2-9C7B-9CDF1E631FA0}" srcOrd="0" destOrd="0" parTransId="{3FBA4B1C-6735-4A84-8750-358D64B5B090}" sibTransId="{5DBEE835-5D00-4990-A04F-89C6CAD8BE20}"/>
    <dgm:cxn modelId="{2AA6B741-5C0E-4466-9BE0-FBC5F01FA721}" type="presOf" srcId="{700F488A-466C-4EE0-A59B-AE46F693A8A7}" destId="{CF699F4C-82FA-41B9-8A7A-DAA4F6C0B263}" srcOrd="0" destOrd="0" presId="urn:microsoft.com/office/officeart/2005/8/layout/target3"/>
    <dgm:cxn modelId="{DBE36144-634F-465A-A5FB-BD0CDAB53D4E}" srcId="{35D90262-329C-4B1D-98AF-5C6A0EFE3721}" destId="{8F9BFB99-DBCD-4EF8-9C59-7EC297BE0682}" srcOrd="0" destOrd="0" parTransId="{D4264F9D-D0F6-409C-97F5-5CD29F60C77B}" sibTransId="{2EED01A9-1EAB-472F-A987-297074091CCC}"/>
    <dgm:cxn modelId="{0C281D65-ECEA-46B3-8A82-558D6DF32D42}" type="presOf" srcId="{C85475C9-036D-4F75-8976-BCCA5B4FE2AD}" destId="{7B03635A-CA32-4476-8412-17D612802DDA}" srcOrd="0" destOrd="0" presId="urn:microsoft.com/office/officeart/2005/8/layout/target3"/>
    <dgm:cxn modelId="{BD69AF4C-B728-4B8C-9B91-7DD4562B9416}" srcId="{C85475C9-036D-4F75-8976-BCCA5B4FE2AD}" destId="{700F488A-466C-4EE0-A59B-AE46F693A8A7}" srcOrd="0" destOrd="0" parTransId="{1473A986-AACC-4E4F-9FD0-5006216CBB45}" sibTransId="{01905113-7C21-48B2-9DD6-C3F2FD55D8FC}"/>
    <dgm:cxn modelId="{65160F74-6FD4-44A6-9F4E-E2CF8B0433E2}" type="presOf" srcId="{35D90262-329C-4B1D-98AF-5C6A0EFE3721}" destId="{E4006E12-D390-469C-8DFB-1A1FA1403951}" srcOrd="1" destOrd="0" presId="urn:microsoft.com/office/officeart/2005/8/layout/target3"/>
    <dgm:cxn modelId="{030F7D77-D8C1-4C38-9355-91FEF249EE62}" type="presOf" srcId="{63B5EDCD-912A-4D39-9F3F-BF9BA26FF985}" destId="{CF699F4C-82FA-41B9-8A7A-DAA4F6C0B263}" srcOrd="0" destOrd="1" presId="urn:microsoft.com/office/officeart/2005/8/layout/target3"/>
    <dgm:cxn modelId="{72349A8B-94A6-4BD7-997F-B5B919CA8EFB}" type="presOf" srcId="{C85475C9-036D-4F75-8976-BCCA5B4FE2AD}" destId="{D1C8206B-F334-4A10-B4F6-F5B30187F520}" srcOrd="1" destOrd="0" presId="urn:microsoft.com/office/officeart/2005/8/layout/target3"/>
    <dgm:cxn modelId="{9FF3508C-8192-42BE-B69D-E063418EA6D0}" type="presOf" srcId="{EA1AD4F6-5F74-4153-8AEE-026608A0E0A9}" destId="{5F4092CE-4614-46C7-9292-1BE9A3845068}" srcOrd="0" destOrd="0" presId="urn:microsoft.com/office/officeart/2005/8/layout/target3"/>
    <dgm:cxn modelId="{E7BA3E95-76DB-4A5D-875D-30BDC8C78D7B}" srcId="{35D90262-329C-4B1D-98AF-5C6A0EFE3721}" destId="{537758CA-F0E0-4FCD-8749-B9077FE2FC3D}" srcOrd="1" destOrd="0" parTransId="{EDADA187-1069-4A91-B4A1-A8C9F3CDC3B0}" sibTransId="{9377C12C-6AF6-4B05-9B11-7DE2A643FCC6}"/>
    <dgm:cxn modelId="{417D88A6-4AD0-4B78-980C-35E83FDCFB21}" type="presOf" srcId="{A8A0B671-9A68-4DAC-B809-9A32D6B699C7}" destId="{2D2FAA78-F942-4004-8CF8-1DE729456C82}" srcOrd="0" destOrd="1" presId="urn:microsoft.com/office/officeart/2005/8/layout/target3"/>
    <dgm:cxn modelId="{D109B9B8-DF99-47AB-9596-B5A66D5D2FC0}" srcId="{7A48E72A-17BB-4E84-B15F-AAA53C714302}" destId="{EA1AD4F6-5F74-4153-8AEE-026608A0E0A9}" srcOrd="1" destOrd="0" parTransId="{E7F5915B-8C0E-4102-8636-C6FBD0FD3DEF}" sibTransId="{0DC04A35-340A-42C6-B535-392BBEA5B522}"/>
    <dgm:cxn modelId="{6EF86BBE-175F-419C-A3BF-BA02EA2F014C}" type="presOf" srcId="{8F9BFB99-DBCD-4EF8-9C59-7EC297BE0682}" destId="{157C7BDA-CD77-4EE4-AE51-75077B986AC4}" srcOrd="0" destOrd="0" presId="urn:microsoft.com/office/officeart/2005/8/layout/target3"/>
    <dgm:cxn modelId="{915824C3-632B-40CA-A87D-19DB244198D5}" type="presOf" srcId="{537758CA-F0E0-4FCD-8749-B9077FE2FC3D}" destId="{157C7BDA-CD77-4EE4-AE51-75077B986AC4}" srcOrd="0" destOrd="1" presId="urn:microsoft.com/office/officeart/2005/8/layout/target3"/>
    <dgm:cxn modelId="{6769E9CB-26A4-4ABD-B238-79C660F51129}" srcId="{7A48E72A-17BB-4E84-B15F-AAA53C714302}" destId="{35D90262-329C-4B1D-98AF-5C6A0EFE3721}" srcOrd="0" destOrd="0" parTransId="{F8BA1EB6-6123-4379-B641-4ACE178EA5B8}" sibTransId="{76B5E95A-E9F4-44A8-BBFC-93C13EF229B9}"/>
    <dgm:cxn modelId="{A90000CE-49C2-4D3A-AEE6-5D07883E5CBC}" type="presOf" srcId="{35D90262-329C-4B1D-98AF-5C6A0EFE3721}" destId="{DD47F97B-1080-41BE-91BB-C16E00369E3F}" srcOrd="0" destOrd="0" presId="urn:microsoft.com/office/officeart/2005/8/layout/target3"/>
    <dgm:cxn modelId="{EF5FA4D5-268D-4A32-86F1-522A2E239401}" srcId="{C85475C9-036D-4F75-8976-BCCA5B4FE2AD}" destId="{63B5EDCD-912A-4D39-9F3F-BF9BA26FF985}" srcOrd="1" destOrd="0" parTransId="{52145D3A-496E-43EB-8477-9337760D5F6B}" sibTransId="{4DAA9981-39F1-4D81-8EDF-09BFEB4A47E6}"/>
    <dgm:cxn modelId="{A369DCE3-3AD5-4491-AF71-CF57CC9B81D3}" type="presOf" srcId="{2F700D8A-7F14-4BE2-9C7B-9CDF1E631FA0}" destId="{2D2FAA78-F942-4004-8CF8-1DE729456C82}" srcOrd="0" destOrd="0" presId="urn:microsoft.com/office/officeart/2005/8/layout/target3"/>
    <dgm:cxn modelId="{8B1BBEF5-606A-4B89-9DF2-DCA5996D7A9D}" type="presOf" srcId="{7A48E72A-17BB-4E84-B15F-AAA53C714302}" destId="{BAC12E22-40EA-4E76-BB63-B3FC6186CD2C}" srcOrd="0" destOrd="0" presId="urn:microsoft.com/office/officeart/2005/8/layout/target3"/>
    <dgm:cxn modelId="{85C588B0-CBF8-4EF6-B34C-17D4365238B8}" type="presParOf" srcId="{BAC12E22-40EA-4E76-BB63-B3FC6186CD2C}" destId="{0EDE287F-02C4-47B8-A90E-C78C124AA751}" srcOrd="0" destOrd="0" presId="urn:microsoft.com/office/officeart/2005/8/layout/target3"/>
    <dgm:cxn modelId="{9A4B3967-5E1A-454B-B599-7EC680A3E284}" type="presParOf" srcId="{BAC12E22-40EA-4E76-BB63-B3FC6186CD2C}" destId="{10C189D6-B8AF-4FF0-B350-BCE7F3304BDB}" srcOrd="1" destOrd="0" presId="urn:microsoft.com/office/officeart/2005/8/layout/target3"/>
    <dgm:cxn modelId="{A0BACC12-142C-4CD2-9030-5419F9731BA1}" type="presParOf" srcId="{BAC12E22-40EA-4E76-BB63-B3FC6186CD2C}" destId="{DD47F97B-1080-41BE-91BB-C16E00369E3F}" srcOrd="2" destOrd="0" presId="urn:microsoft.com/office/officeart/2005/8/layout/target3"/>
    <dgm:cxn modelId="{C81DE00D-7787-47D4-B468-67F36BC2ADF0}" type="presParOf" srcId="{BAC12E22-40EA-4E76-BB63-B3FC6186CD2C}" destId="{C33E1366-EC9F-48E9-B363-1413091DC6F1}" srcOrd="3" destOrd="0" presId="urn:microsoft.com/office/officeart/2005/8/layout/target3"/>
    <dgm:cxn modelId="{C4F31B75-C207-4F85-9993-35A16372BE03}" type="presParOf" srcId="{BAC12E22-40EA-4E76-BB63-B3FC6186CD2C}" destId="{A78C0520-DDDB-43C0-A36D-706BD29E0842}" srcOrd="4" destOrd="0" presId="urn:microsoft.com/office/officeart/2005/8/layout/target3"/>
    <dgm:cxn modelId="{9BFFEE6E-2504-41FF-A0BD-24F0C8C28CC6}" type="presParOf" srcId="{BAC12E22-40EA-4E76-BB63-B3FC6186CD2C}" destId="{5F4092CE-4614-46C7-9292-1BE9A3845068}" srcOrd="5" destOrd="0" presId="urn:microsoft.com/office/officeart/2005/8/layout/target3"/>
    <dgm:cxn modelId="{DBA65787-C386-44B0-BC4C-0D9CE201D32F}" type="presParOf" srcId="{BAC12E22-40EA-4E76-BB63-B3FC6186CD2C}" destId="{3502ACAD-C91F-46E0-BF32-48CA44D96BDF}" srcOrd="6" destOrd="0" presId="urn:microsoft.com/office/officeart/2005/8/layout/target3"/>
    <dgm:cxn modelId="{9AD5074C-D2A7-4930-BE95-5D6A4143FDDF}" type="presParOf" srcId="{BAC12E22-40EA-4E76-BB63-B3FC6186CD2C}" destId="{9D7A406F-130F-4D70-BB4F-C85B6A28F9BC}" srcOrd="7" destOrd="0" presId="urn:microsoft.com/office/officeart/2005/8/layout/target3"/>
    <dgm:cxn modelId="{CE56F3EA-03A4-4632-8AFA-365C9894D309}" type="presParOf" srcId="{BAC12E22-40EA-4E76-BB63-B3FC6186CD2C}" destId="{7B03635A-CA32-4476-8412-17D612802DDA}" srcOrd="8" destOrd="0" presId="urn:microsoft.com/office/officeart/2005/8/layout/target3"/>
    <dgm:cxn modelId="{994F842A-1227-407B-89DC-22D8ABA4004C}" type="presParOf" srcId="{BAC12E22-40EA-4E76-BB63-B3FC6186CD2C}" destId="{E4006E12-D390-469C-8DFB-1A1FA1403951}" srcOrd="9" destOrd="0" presId="urn:microsoft.com/office/officeart/2005/8/layout/target3"/>
    <dgm:cxn modelId="{C05BE925-9D7B-456F-8A3A-CD3B753080CB}" type="presParOf" srcId="{BAC12E22-40EA-4E76-BB63-B3FC6186CD2C}" destId="{157C7BDA-CD77-4EE4-AE51-75077B986AC4}" srcOrd="10" destOrd="0" presId="urn:microsoft.com/office/officeart/2005/8/layout/target3"/>
    <dgm:cxn modelId="{5BC8A22E-EE21-4331-AAB4-5B5620EDA106}" type="presParOf" srcId="{BAC12E22-40EA-4E76-BB63-B3FC6186CD2C}" destId="{A272E6E8-D369-4E8C-8778-DB15D439F9FF}" srcOrd="11" destOrd="0" presId="urn:microsoft.com/office/officeart/2005/8/layout/target3"/>
    <dgm:cxn modelId="{1F7E969F-CB99-488E-8D0B-A38A17F300F7}" type="presParOf" srcId="{BAC12E22-40EA-4E76-BB63-B3FC6186CD2C}" destId="{2D2FAA78-F942-4004-8CF8-1DE729456C82}" srcOrd="12" destOrd="0" presId="urn:microsoft.com/office/officeart/2005/8/layout/target3"/>
    <dgm:cxn modelId="{AAADE5B4-686F-4B33-9ECC-0A7157588AF4}" type="presParOf" srcId="{BAC12E22-40EA-4E76-BB63-B3FC6186CD2C}" destId="{D1C8206B-F334-4A10-B4F6-F5B30187F520}" srcOrd="13" destOrd="0" presId="urn:microsoft.com/office/officeart/2005/8/layout/target3"/>
    <dgm:cxn modelId="{0C4B793B-D04F-49E0-A172-ECC0FDCF6295}" type="presParOf" srcId="{BAC12E22-40EA-4E76-BB63-B3FC6186CD2C}" destId="{CF699F4C-82FA-41B9-8A7A-DAA4F6C0B2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C39C0-9124-4821-BA6E-1660496B0C4D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74D9CB5-B422-44FA-960D-9825EFB081B6}">
      <dgm:prSet phldrT="[Tekst]" custT="1"/>
      <dgm:spPr/>
      <dgm:t>
        <a:bodyPr/>
        <a:lstStyle/>
        <a:p>
          <a:r>
            <a:rPr lang="hr-HR" sz="3200" dirty="0">
              <a:solidFill>
                <a:srgbClr val="0070C0"/>
              </a:solidFill>
            </a:rPr>
            <a:t>SNALAŽENJE S BROJEVIMA</a:t>
          </a:r>
        </a:p>
      </dgm:t>
    </dgm:pt>
    <dgm:pt modelId="{CB1CE1C5-0AEF-4272-B54E-FE74E5E8E460}" type="parTrans" cxnId="{1A089BCC-B2E9-4D44-997B-A8395B44DCA4}">
      <dgm:prSet/>
      <dgm:spPr/>
      <dgm:t>
        <a:bodyPr/>
        <a:lstStyle/>
        <a:p>
          <a:endParaRPr lang="hr-HR"/>
        </a:p>
      </dgm:t>
    </dgm:pt>
    <dgm:pt modelId="{60C106FC-B7A1-43AE-93D1-317024E500EF}" type="sibTrans" cxnId="{1A089BCC-B2E9-4D44-997B-A8395B44DCA4}">
      <dgm:prSet/>
      <dgm:spPr/>
      <dgm:t>
        <a:bodyPr/>
        <a:lstStyle/>
        <a:p>
          <a:endParaRPr lang="hr-HR"/>
        </a:p>
      </dgm:t>
    </dgm:pt>
    <dgm:pt modelId="{77D0D703-045A-40DE-A964-80B2A41D5EFE}">
      <dgm:prSet phldrT="[Tekst]" custT="1"/>
      <dgm:spPr/>
      <dgm:t>
        <a:bodyPr/>
        <a:lstStyle/>
        <a:p>
          <a:r>
            <a:rPr lang="hr-HR" sz="1800" dirty="0"/>
            <a:t>BROJI NAJMANJE DO 10</a:t>
          </a:r>
        </a:p>
      </dgm:t>
    </dgm:pt>
    <dgm:pt modelId="{56E0ABEA-72EF-4157-9B5E-0F4D7015F72D}" type="parTrans" cxnId="{A1DE28B4-0896-452C-959E-0957B81DCCC6}">
      <dgm:prSet/>
      <dgm:spPr/>
      <dgm:t>
        <a:bodyPr/>
        <a:lstStyle/>
        <a:p>
          <a:endParaRPr lang="hr-HR"/>
        </a:p>
      </dgm:t>
    </dgm:pt>
    <dgm:pt modelId="{9577CAA2-5632-4953-BA3D-EA0DC8077A5A}" type="sibTrans" cxnId="{A1DE28B4-0896-452C-959E-0957B81DCCC6}">
      <dgm:prSet/>
      <dgm:spPr/>
      <dgm:t>
        <a:bodyPr/>
        <a:lstStyle/>
        <a:p>
          <a:endParaRPr lang="hr-HR"/>
        </a:p>
      </dgm:t>
    </dgm:pt>
    <dgm:pt modelId="{46744845-7980-4B88-A599-D1B868981EA8}">
      <dgm:prSet phldrT="[Tekst]" custT="1"/>
      <dgm:spPr/>
      <dgm:t>
        <a:bodyPr/>
        <a:lstStyle/>
        <a:p>
          <a:r>
            <a:rPr lang="hr-HR" sz="1800" dirty="0"/>
            <a:t>VEĆE,MANJE</a:t>
          </a:r>
        </a:p>
      </dgm:t>
    </dgm:pt>
    <dgm:pt modelId="{EC429DA0-EB2B-412F-9459-233B798DEF5E}" type="parTrans" cxnId="{35253A20-4996-4A60-87D2-1F6367C7BEE8}">
      <dgm:prSet/>
      <dgm:spPr/>
      <dgm:t>
        <a:bodyPr/>
        <a:lstStyle/>
        <a:p>
          <a:endParaRPr lang="hr-HR"/>
        </a:p>
      </dgm:t>
    </dgm:pt>
    <dgm:pt modelId="{7D8711A8-B1D6-43A9-8911-5936C2C2FB32}" type="sibTrans" cxnId="{35253A20-4996-4A60-87D2-1F6367C7BEE8}">
      <dgm:prSet/>
      <dgm:spPr/>
      <dgm:t>
        <a:bodyPr/>
        <a:lstStyle/>
        <a:p>
          <a:endParaRPr lang="hr-HR"/>
        </a:p>
      </dgm:t>
    </dgm:pt>
    <dgm:pt modelId="{9D67ED35-3FCF-4E07-8CC0-DB72E5F74AD2}">
      <dgm:prSet phldrT="[Tekst]" custT="1"/>
      <dgm:spPr/>
      <dgm:t>
        <a:bodyPr/>
        <a:lstStyle/>
        <a:p>
          <a:r>
            <a:rPr lang="hr-HR" sz="3200" dirty="0">
              <a:solidFill>
                <a:srgbClr val="FF0000"/>
              </a:solidFill>
            </a:rPr>
            <a:t>BOJE</a:t>
          </a:r>
        </a:p>
      </dgm:t>
    </dgm:pt>
    <dgm:pt modelId="{8E7924B4-75BE-4D3B-BAE4-09391CFA5200}" type="parTrans" cxnId="{D22384C9-2052-454C-A82C-3E519DC096D6}">
      <dgm:prSet/>
      <dgm:spPr/>
      <dgm:t>
        <a:bodyPr/>
        <a:lstStyle/>
        <a:p>
          <a:endParaRPr lang="hr-HR"/>
        </a:p>
      </dgm:t>
    </dgm:pt>
    <dgm:pt modelId="{895B1633-436E-49C8-B6EE-F768EA44B3C0}" type="sibTrans" cxnId="{D22384C9-2052-454C-A82C-3E519DC096D6}">
      <dgm:prSet/>
      <dgm:spPr/>
      <dgm:t>
        <a:bodyPr/>
        <a:lstStyle/>
        <a:p>
          <a:endParaRPr lang="hr-HR"/>
        </a:p>
      </dgm:t>
    </dgm:pt>
    <dgm:pt modelId="{62FD86DD-AEA5-4D59-AD79-C1163B28D68E}">
      <dgm:prSet phldrT="[Tekst]" custT="1"/>
      <dgm:spPr/>
      <dgm:t>
        <a:bodyPr/>
        <a:lstStyle/>
        <a:p>
          <a:r>
            <a:rPr lang="hr-HR" sz="1800" dirty="0"/>
            <a:t>PREPOZNAVANJE I IMENOVANJE OSNOVNIH BOJA</a:t>
          </a:r>
        </a:p>
      </dgm:t>
    </dgm:pt>
    <dgm:pt modelId="{D45CA570-E2E8-41D0-AE7C-D36D6A578726}" type="parTrans" cxnId="{4F8BDA24-CDDE-4702-BFCA-6FC9D68CFB0B}">
      <dgm:prSet/>
      <dgm:spPr/>
      <dgm:t>
        <a:bodyPr/>
        <a:lstStyle/>
        <a:p>
          <a:endParaRPr lang="hr-HR"/>
        </a:p>
      </dgm:t>
    </dgm:pt>
    <dgm:pt modelId="{95DF7AF1-9B84-418E-AC64-CC0B5175EB07}" type="sibTrans" cxnId="{4F8BDA24-CDDE-4702-BFCA-6FC9D68CFB0B}">
      <dgm:prSet/>
      <dgm:spPr/>
      <dgm:t>
        <a:bodyPr/>
        <a:lstStyle/>
        <a:p>
          <a:endParaRPr lang="hr-HR"/>
        </a:p>
      </dgm:t>
    </dgm:pt>
    <dgm:pt modelId="{0F51C38F-6506-4714-9D05-DC9FA1F6EDDF}">
      <dgm:prSet phldrT="[Tekst]" custT="1"/>
      <dgm:spPr/>
      <dgm:t>
        <a:bodyPr/>
        <a:lstStyle/>
        <a:p>
          <a:r>
            <a:rPr lang="hr-HR" sz="3200" dirty="0"/>
            <a:t>GOVOR I RIJEČNIK</a:t>
          </a:r>
        </a:p>
      </dgm:t>
    </dgm:pt>
    <dgm:pt modelId="{573FB6FB-D545-4FAC-ADAA-8E2957A370E3}" type="parTrans" cxnId="{9A860215-7298-4FCD-BD8C-610FE3F32120}">
      <dgm:prSet/>
      <dgm:spPr/>
      <dgm:t>
        <a:bodyPr/>
        <a:lstStyle/>
        <a:p>
          <a:endParaRPr lang="hr-HR"/>
        </a:p>
      </dgm:t>
    </dgm:pt>
    <dgm:pt modelId="{70C8D1B7-E342-4AE1-AE63-866650B9BFA2}" type="sibTrans" cxnId="{9A860215-7298-4FCD-BD8C-610FE3F32120}">
      <dgm:prSet/>
      <dgm:spPr/>
      <dgm:t>
        <a:bodyPr/>
        <a:lstStyle/>
        <a:p>
          <a:endParaRPr lang="hr-HR"/>
        </a:p>
      </dgm:t>
    </dgm:pt>
    <dgm:pt modelId="{41D04338-9566-4A0C-9B33-8882DE62D0F1}">
      <dgm:prSet phldrT="[Tekst]" custT="1"/>
      <dgm:spPr/>
      <dgm:t>
        <a:bodyPr/>
        <a:lstStyle/>
        <a:p>
          <a:r>
            <a:rPr lang="hr-HR" sz="1400" dirty="0"/>
            <a:t>DIJETE TREBA PRAVILNO IZGOVARATI SVE GLASOVE</a:t>
          </a:r>
        </a:p>
      </dgm:t>
    </dgm:pt>
    <dgm:pt modelId="{A34792FD-A7C4-4718-AB07-5D9211AFBDCF}" type="parTrans" cxnId="{765A3763-BC65-4015-A8DF-C07C3DF438A3}">
      <dgm:prSet/>
      <dgm:spPr/>
      <dgm:t>
        <a:bodyPr/>
        <a:lstStyle/>
        <a:p>
          <a:endParaRPr lang="hr-HR"/>
        </a:p>
      </dgm:t>
    </dgm:pt>
    <dgm:pt modelId="{0617FA6A-DF75-41A3-892C-AAAFE38BD32B}" type="sibTrans" cxnId="{765A3763-BC65-4015-A8DF-C07C3DF438A3}">
      <dgm:prSet/>
      <dgm:spPr/>
      <dgm:t>
        <a:bodyPr/>
        <a:lstStyle/>
        <a:p>
          <a:endParaRPr lang="hr-HR"/>
        </a:p>
      </dgm:t>
    </dgm:pt>
    <dgm:pt modelId="{98998A98-A93D-4E2C-AEE3-C0B1D66B378D}">
      <dgm:prSet phldrT="[Tekst]" custT="1"/>
      <dgm:spPr/>
      <dgm:t>
        <a:bodyPr/>
        <a:lstStyle/>
        <a:p>
          <a:r>
            <a:rPr lang="hr-HR" sz="1400" dirty="0"/>
            <a:t>PREPRIČAVANJE KRAĆEG DOGAĐAJA TE DA LI JE RAZVIJENA GLASOVNA ANALIZA I SINTEZA</a:t>
          </a:r>
        </a:p>
      </dgm:t>
    </dgm:pt>
    <dgm:pt modelId="{CA4F476D-A606-4332-91AA-86A918FD4659}" type="parTrans" cxnId="{B2C96CBF-B7DF-41E9-BB89-E0B97EDD252A}">
      <dgm:prSet/>
      <dgm:spPr/>
      <dgm:t>
        <a:bodyPr/>
        <a:lstStyle/>
        <a:p>
          <a:endParaRPr lang="hr-HR"/>
        </a:p>
      </dgm:t>
    </dgm:pt>
    <dgm:pt modelId="{75AB8F1B-520F-4D32-865B-80E73522A95D}" type="sibTrans" cxnId="{B2C96CBF-B7DF-41E9-BB89-E0B97EDD252A}">
      <dgm:prSet/>
      <dgm:spPr/>
      <dgm:t>
        <a:bodyPr/>
        <a:lstStyle/>
        <a:p>
          <a:endParaRPr lang="hr-HR"/>
        </a:p>
      </dgm:t>
    </dgm:pt>
    <dgm:pt modelId="{F6ED9046-E7EA-4512-B16E-35E32AB37863}" type="pres">
      <dgm:prSet presAssocID="{69DC39C0-9124-4821-BA6E-1660496B0C4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BA0C9CB-5EFA-4715-AEEC-18F7DDE6C2B9}" type="pres">
      <dgm:prSet presAssocID="{474D9CB5-B422-44FA-960D-9825EFB081B6}" presName="circle1" presStyleLbl="node1" presStyleIdx="0" presStyleCnt="3"/>
      <dgm:spPr/>
    </dgm:pt>
    <dgm:pt modelId="{3D97B451-770A-4554-B7D0-EBBA346B95CD}" type="pres">
      <dgm:prSet presAssocID="{474D9CB5-B422-44FA-960D-9825EFB081B6}" presName="space" presStyleCnt="0"/>
      <dgm:spPr/>
    </dgm:pt>
    <dgm:pt modelId="{ABB6E623-B63F-4D60-902C-54D8F849D249}" type="pres">
      <dgm:prSet presAssocID="{474D9CB5-B422-44FA-960D-9825EFB081B6}" presName="rect1" presStyleLbl="alignAcc1" presStyleIdx="0" presStyleCnt="3"/>
      <dgm:spPr/>
    </dgm:pt>
    <dgm:pt modelId="{B0C41937-F628-4ABE-8F64-96526B419541}" type="pres">
      <dgm:prSet presAssocID="{9D67ED35-3FCF-4E07-8CC0-DB72E5F74AD2}" presName="vertSpace2" presStyleLbl="node1" presStyleIdx="0" presStyleCnt="3"/>
      <dgm:spPr/>
    </dgm:pt>
    <dgm:pt modelId="{0718508E-833B-4880-BECF-01636FF6AD9B}" type="pres">
      <dgm:prSet presAssocID="{9D67ED35-3FCF-4E07-8CC0-DB72E5F74AD2}" presName="circle2" presStyleLbl="node1" presStyleIdx="1" presStyleCnt="3"/>
      <dgm:spPr/>
    </dgm:pt>
    <dgm:pt modelId="{B8E2CCD8-A174-42BC-869A-24D81A71757D}" type="pres">
      <dgm:prSet presAssocID="{9D67ED35-3FCF-4E07-8CC0-DB72E5F74AD2}" presName="rect2" presStyleLbl="alignAcc1" presStyleIdx="1" presStyleCnt="3" custLinFactNeighborX="780" custLinFactNeighborY="1400"/>
      <dgm:spPr/>
    </dgm:pt>
    <dgm:pt modelId="{482153B0-2A31-42B2-9595-49127AE1A1FB}" type="pres">
      <dgm:prSet presAssocID="{0F51C38F-6506-4714-9D05-DC9FA1F6EDDF}" presName="vertSpace3" presStyleLbl="node1" presStyleIdx="1" presStyleCnt="3"/>
      <dgm:spPr/>
    </dgm:pt>
    <dgm:pt modelId="{F85D6F4F-0806-4D0B-B5A3-28F8E53A9076}" type="pres">
      <dgm:prSet presAssocID="{0F51C38F-6506-4714-9D05-DC9FA1F6EDDF}" presName="circle3" presStyleLbl="node1" presStyleIdx="2" presStyleCnt="3"/>
      <dgm:spPr/>
    </dgm:pt>
    <dgm:pt modelId="{C696E875-6A2B-4E50-A94A-66247792C77A}" type="pres">
      <dgm:prSet presAssocID="{0F51C38F-6506-4714-9D05-DC9FA1F6EDDF}" presName="rect3" presStyleLbl="alignAcc1" presStyleIdx="2" presStyleCnt="3"/>
      <dgm:spPr/>
    </dgm:pt>
    <dgm:pt modelId="{56A7D833-7948-4CE8-A300-5B09AD29D7E7}" type="pres">
      <dgm:prSet presAssocID="{474D9CB5-B422-44FA-960D-9825EFB081B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0B37DB7-658B-4377-A1C8-36E8690FC789}" type="pres">
      <dgm:prSet presAssocID="{474D9CB5-B422-44FA-960D-9825EFB081B6}" presName="rect1ChTx" presStyleLbl="alignAcc1" presStyleIdx="2" presStyleCnt="3">
        <dgm:presLayoutVars>
          <dgm:bulletEnabled val="1"/>
        </dgm:presLayoutVars>
      </dgm:prSet>
      <dgm:spPr/>
    </dgm:pt>
    <dgm:pt modelId="{E97C7CE4-438E-4409-AF58-A012F5AB3008}" type="pres">
      <dgm:prSet presAssocID="{9D67ED35-3FCF-4E07-8CC0-DB72E5F74AD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F5779EC-2BD2-4965-8AEF-EE5DB8D164F0}" type="pres">
      <dgm:prSet presAssocID="{9D67ED35-3FCF-4E07-8CC0-DB72E5F74AD2}" presName="rect2ChTx" presStyleLbl="alignAcc1" presStyleIdx="2" presStyleCnt="3">
        <dgm:presLayoutVars>
          <dgm:bulletEnabled val="1"/>
        </dgm:presLayoutVars>
      </dgm:prSet>
      <dgm:spPr/>
    </dgm:pt>
    <dgm:pt modelId="{B4746A56-8CE3-45B1-8CD6-2AF73FB1402E}" type="pres">
      <dgm:prSet presAssocID="{0F51C38F-6506-4714-9D05-DC9FA1F6EDD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CDF36F6-EF24-48B2-B155-AB0A30688DBB}" type="pres">
      <dgm:prSet presAssocID="{0F51C38F-6506-4714-9D05-DC9FA1F6EDD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BCC2603-1E08-4E29-AD4D-6632443D84A6}" type="presOf" srcId="{62FD86DD-AEA5-4D59-AD79-C1163B28D68E}" destId="{DF5779EC-2BD2-4965-8AEF-EE5DB8D164F0}" srcOrd="0" destOrd="0" presId="urn:microsoft.com/office/officeart/2005/8/layout/target3"/>
    <dgm:cxn modelId="{9A860215-7298-4FCD-BD8C-610FE3F32120}" srcId="{69DC39C0-9124-4821-BA6E-1660496B0C4D}" destId="{0F51C38F-6506-4714-9D05-DC9FA1F6EDDF}" srcOrd="2" destOrd="0" parTransId="{573FB6FB-D545-4FAC-ADAA-8E2957A370E3}" sibTransId="{70C8D1B7-E342-4AE1-AE63-866650B9BFA2}"/>
    <dgm:cxn modelId="{35253A20-4996-4A60-87D2-1F6367C7BEE8}" srcId="{474D9CB5-B422-44FA-960D-9825EFB081B6}" destId="{46744845-7980-4B88-A599-D1B868981EA8}" srcOrd="1" destOrd="0" parTransId="{EC429DA0-EB2B-412F-9459-233B798DEF5E}" sibTransId="{7D8711A8-B1D6-43A9-8911-5936C2C2FB32}"/>
    <dgm:cxn modelId="{4F8BDA24-CDDE-4702-BFCA-6FC9D68CFB0B}" srcId="{9D67ED35-3FCF-4E07-8CC0-DB72E5F74AD2}" destId="{62FD86DD-AEA5-4D59-AD79-C1163B28D68E}" srcOrd="0" destOrd="0" parTransId="{D45CA570-E2E8-41D0-AE7C-D36D6A578726}" sibTransId="{95DF7AF1-9B84-418E-AC64-CC0B5175EB07}"/>
    <dgm:cxn modelId="{3AD44433-CB49-49C4-BEB3-78806390C986}" type="presOf" srcId="{77D0D703-045A-40DE-A964-80B2A41D5EFE}" destId="{70B37DB7-658B-4377-A1C8-36E8690FC789}" srcOrd="0" destOrd="0" presId="urn:microsoft.com/office/officeart/2005/8/layout/target3"/>
    <dgm:cxn modelId="{80EFD73C-FDC6-45AA-8D32-1FFD80CF1F72}" type="presOf" srcId="{474D9CB5-B422-44FA-960D-9825EFB081B6}" destId="{ABB6E623-B63F-4D60-902C-54D8F849D249}" srcOrd="0" destOrd="0" presId="urn:microsoft.com/office/officeart/2005/8/layout/target3"/>
    <dgm:cxn modelId="{765A3763-BC65-4015-A8DF-C07C3DF438A3}" srcId="{0F51C38F-6506-4714-9D05-DC9FA1F6EDDF}" destId="{41D04338-9566-4A0C-9B33-8882DE62D0F1}" srcOrd="0" destOrd="0" parTransId="{A34792FD-A7C4-4718-AB07-5D9211AFBDCF}" sibTransId="{0617FA6A-DF75-41A3-892C-AAAFE38BD32B}"/>
    <dgm:cxn modelId="{E0B2E46E-2A45-4ACA-9193-10A7B34C614F}" type="presOf" srcId="{46744845-7980-4B88-A599-D1B868981EA8}" destId="{70B37DB7-658B-4377-A1C8-36E8690FC789}" srcOrd="0" destOrd="1" presId="urn:microsoft.com/office/officeart/2005/8/layout/target3"/>
    <dgm:cxn modelId="{1D80D48A-31CE-4C4F-8CA0-D3F47475DA1B}" type="presOf" srcId="{69DC39C0-9124-4821-BA6E-1660496B0C4D}" destId="{F6ED9046-E7EA-4512-B16E-35E32AB37863}" srcOrd="0" destOrd="0" presId="urn:microsoft.com/office/officeart/2005/8/layout/target3"/>
    <dgm:cxn modelId="{D588DC9D-730E-4A12-B7DB-C0254E9B71B7}" type="presOf" srcId="{474D9CB5-B422-44FA-960D-9825EFB081B6}" destId="{56A7D833-7948-4CE8-A300-5B09AD29D7E7}" srcOrd="1" destOrd="0" presId="urn:microsoft.com/office/officeart/2005/8/layout/target3"/>
    <dgm:cxn modelId="{B8F7DFA6-B2EF-4111-BBD3-9DD71407BECC}" type="presOf" srcId="{0F51C38F-6506-4714-9D05-DC9FA1F6EDDF}" destId="{C696E875-6A2B-4E50-A94A-66247792C77A}" srcOrd="0" destOrd="0" presId="urn:microsoft.com/office/officeart/2005/8/layout/target3"/>
    <dgm:cxn modelId="{A1DE28B4-0896-452C-959E-0957B81DCCC6}" srcId="{474D9CB5-B422-44FA-960D-9825EFB081B6}" destId="{77D0D703-045A-40DE-A964-80B2A41D5EFE}" srcOrd="0" destOrd="0" parTransId="{56E0ABEA-72EF-4157-9B5E-0F4D7015F72D}" sibTransId="{9577CAA2-5632-4953-BA3D-EA0DC8077A5A}"/>
    <dgm:cxn modelId="{B2C96CBF-B7DF-41E9-BB89-E0B97EDD252A}" srcId="{0F51C38F-6506-4714-9D05-DC9FA1F6EDDF}" destId="{98998A98-A93D-4E2C-AEE3-C0B1D66B378D}" srcOrd="1" destOrd="0" parTransId="{CA4F476D-A606-4332-91AA-86A918FD4659}" sibTransId="{75AB8F1B-520F-4D32-865B-80E73522A95D}"/>
    <dgm:cxn modelId="{D22384C9-2052-454C-A82C-3E519DC096D6}" srcId="{69DC39C0-9124-4821-BA6E-1660496B0C4D}" destId="{9D67ED35-3FCF-4E07-8CC0-DB72E5F74AD2}" srcOrd="1" destOrd="0" parTransId="{8E7924B4-75BE-4D3B-BAE4-09391CFA5200}" sibTransId="{895B1633-436E-49C8-B6EE-F768EA44B3C0}"/>
    <dgm:cxn modelId="{1A089BCC-B2E9-4D44-997B-A8395B44DCA4}" srcId="{69DC39C0-9124-4821-BA6E-1660496B0C4D}" destId="{474D9CB5-B422-44FA-960D-9825EFB081B6}" srcOrd="0" destOrd="0" parTransId="{CB1CE1C5-0AEF-4272-B54E-FE74E5E8E460}" sibTransId="{60C106FC-B7A1-43AE-93D1-317024E500EF}"/>
    <dgm:cxn modelId="{A32D0FE6-DDEF-4339-A8F6-A6F811117325}" type="presOf" srcId="{41D04338-9566-4A0C-9B33-8882DE62D0F1}" destId="{8CDF36F6-EF24-48B2-B155-AB0A30688DBB}" srcOrd="0" destOrd="0" presId="urn:microsoft.com/office/officeart/2005/8/layout/target3"/>
    <dgm:cxn modelId="{38877FEA-1AA9-4BA1-BEDC-6AC6A9C6592A}" type="presOf" srcId="{98998A98-A93D-4E2C-AEE3-C0B1D66B378D}" destId="{8CDF36F6-EF24-48B2-B155-AB0A30688DBB}" srcOrd="0" destOrd="1" presId="urn:microsoft.com/office/officeart/2005/8/layout/target3"/>
    <dgm:cxn modelId="{219561F3-EB5C-4949-A739-84BA08CA1991}" type="presOf" srcId="{0F51C38F-6506-4714-9D05-DC9FA1F6EDDF}" destId="{B4746A56-8CE3-45B1-8CD6-2AF73FB1402E}" srcOrd="1" destOrd="0" presId="urn:microsoft.com/office/officeart/2005/8/layout/target3"/>
    <dgm:cxn modelId="{83948CFB-9776-4281-AF5C-A6D7938EEE85}" type="presOf" srcId="{9D67ED35-3FCF-4E07-8CC0-DB72E5F74AD2}" destId="{E97C7CE4-438E-4409-AF58-A012F5AB3008}" srcOrd="1" destOrd="0" presId="urn:microsoft.com/office/officeart/2005/8/layout/target3"/>
    <dgm:cxn modelId="{C119B9FC-C9CB-4847-B673-2A5EC3AE411C}" type="presOf" srcId="{9D67ED35-3FCF-4E07-8CC0-DB72E5F74AD2}" destId="{B8E2CCD8-A174-42BC-869A-24D81A71757D}" srcOrd="0" destOrd="0" presId="urn:microsoft.com/office/officeart/2005/8/layout/target3"/>
    <dgm:cxn modelId="{C86E7DA8-947D-4F0E-9EEE-C1C585C4FA26}" type="presParOf" srcId="{F6ED9046-E7EA-4512-B16E-35E32AB37863}" destId="{1BA0C9CB-5EFA-4715-AEEC-18F7DDE6C2B9}" srcOrd="0" destOrd="0" presId="urn:microsoft.com/office/officeart/2005/8/layout/target3"/>
    <dgm:cxn modelId="{5A1EBBEB-3292-4FEC-9A2D-FFC34C26C3E7}" type="presParOf" srcId="{F6ED9046-E7EA-4512-B16E-35E32AB37863}" destId="{3D97B451-770A-4554-B7D0-EBBA346B95CD}" srcOrd="1" destOrd="0" presId="urn:microsoft.com/office/officeart/2005/8/layout/target3"/>
    <dgm:cxn modelId="{F5960C3D-79A0-4313-AB40-338A75F95529}" type="presParOf" srcId="{F6ED9046-E7EA-4512-B16E-35E32AB37863}" destId="{ABB6E623-B63F-4D60-902C-54D8F849D249}" srcOrd="2" destOrd="0" presId="urn:microsoft.com/office/officeart/2005/8/layout/target3"/>
    <dgm:cxn modelId="{8A86F8CD-7F52-4E68-8239-5679F5F853DC}" type="presParOf" srcId="{F6ED9046-E7EA-4512-B16E-35E32AB37863}" destId="{B0C41937-F628-4ABE-8F64-96526B419541}" srcOrd="3" destOrd="0" presId="urn:microsoft.com/office/officeart/2005/8/layout/target3"/>
    <dgm:cxn modelId="{EB9DFA9E-E119-40B1-9350-BD50D6D9C791}" type="presParOf" srcId="{F6ED9046-E7EA-4512-B16E-35E32AB37863}" destId="{0718508E-833B-4880-BECF-01636FF6AD9B}" srcOrd="4" destOrd="0" presId="urn:microsoft.com/office/officeart/2005/8/layout/target3"/>
    <dgm:cxn modelId="{5A324E22-5D0F-4865-8929-3ABD0FFBD561}" type="presParOf" srcId="{F6ED9046-E7EA-4512-B16E-35E32AB37863}" destId="{B8E2CCD8-A174-42BC-869A-24D81A71757D}" srcOrd="5" destOrd="0" presId="urn:microsoft.com/office/officeart/2005/8/layout/target3"/>
    <dgm:cxn modelId="{6D4B2B31-980C-4162-9441-EE321F46A109}" type="presParOf" srcId="{F6ED9046-E7EA-4512-B16E-35E32AB37863}" destId="{482153B0-2A31-42B2-9595-49127AE1A1FB}" srcOrd="6" destOrd="0" presId="urn:microsoft.com/office/officeart/2005/8/layout/target3"/>
    <dgm:cxn modelId="{B93C297C-9629-480B-9B92-0DC6B0B22A88}" type="presParOf" srcId="{F6ED9046-E7EA-4512-B16E-35E32AB37863}" destId="{F85D6F4F-0806-4D0B-B5A3-28F8E53A9076}" srcOrd="7" destOrd="0" presId="urn:microsoft.com/office/officeart/2005/8/layout/target3"/>
    <dgm:cxn modelId="{56295931-FA48-4F6C-9D82-30629CD84B28}" type="presParOf" srcId="{F6ED9046-E7EA-4512-B16E-35E32AB37863}" destId="{C696E875-6A2B-4E50-A94A-66247792C77A}" srcOrd="8" destOrd="0" presId="urn:microsoft.com/office/officeart/2005/8/layout/target3"/>
    <dgm:cxn modelId="{C845DD22-F08F-4CB3-A8A1-2AD8EC255A52}" type="presParOf" srcId="{F6ED9046-E7EA-4512-B16E-35E32AB37863}" destId="{56A7D833-7948-4CE8-A300-5B09AD29D7E7}" srcOrd="9" destOrd="0" presId="urn:microsoft.com/office/officeart/2005/8/layout/target3"/>
    <dgm:cxn modelId="{A52E5B4C-0F2C-4513-8917-27CF124C700F}" type="presParOf" srcId="{F6ED9046-E7EA-4512-B16E-35E32AB37863}" destId="{70B37DB7-658B-4377-A1C8-36E8690FC789}" srcOrd="10" destOrd="0" presId="urn:microsoft.com/office/officeart/2005/8/layout/target3"/>
    <dgm:cxn modelId="{53A48A58-0D3D-4666-8AC3-1B4A1D5D9AB2}" type="presParOf" srcId="{F6ED9046-E7EA-4512-B16E-35E32AB37863}" destId="{E97C7CE4-438E-4409-AF58-A012F5AB3008}" srcOrd="11" destOrd="0" presId="urn:microsoft.com/office/officeart/2005/8/layout/target3"/>
    <dgm:cxn modelId="{2C9E06D7-4CBF-48B9-8ADB-FFBB74C99E1B}" type="presParOf" srcId="{F6ED9046-E7EA-4512-B16E-35E32AB37863}" destId="{DF5779EC-2BD2-4965-8AEF-EE5DB8D164F0}" srcOrd="12" destOrd="0" presId="urn:microsoft.com/office/officeart/2005/8/layout/target3"/>
    <dgm:cxn modelId="{852C0342-9A97-41D1-822B-2847136FC7A8}" type="presParOf" srcId="{F6ED9046-E7EA-4512-B16E-35E32AB37863}" destId="{B4746A56-8CE3-45B1-8CD6-2AF73FB1402E}" srcOrd="13" destOrd="0" presId="urn:microsoft.com/office/officeart/2005/8/layout/target3"/>
    <dgm:cxn modelId="{729DA504-CE09-4DCE-8459-2C794D094267}" type="presParOf" srcId="{F6ED9046-E7EA-4512-B16E-35E32AB37863}" destId="{8CDF36F6-EF24-48B2-B155-AB0A30688DB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3E8A0-8085-4825-8E45-9ACD3396063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F53F1BD-2B82-41F9-8E96-AB6E0AA6DF02}">
      <dgm:prSet phldrT="[Tekst]" custT="1"/>
      <dgm:spPr/>
      <dgm:t>
        <a:bodyPr/>
        <a:lstStyle/>
        <a:p>
          <a:r>
            <a:rPr lang="hr-HR" sz="1800" dirty="0"/>
            <a:t>Poticati dijete na</a:t>
          </a:r>
          <a:r>
            <a:rPr lang="hr-HR" sz="1800" dirty="0">
              <a:solidFill>
                <a:schemeClr val="tx1"/>
              </a:solidFill>
            </a:rPr>
            <a:t> samostalno</a:t>
          </a:r>
          <a:r>
            <a:rPr lang="hr-HR" sz="1800" dirty="0"/>
            <a:t> obavljanje zadataka.</a:t>
          </a:r>
        </a:p>
      </dgm:t>
    </dgm:pt>
    <dgm:pt modelId="{99AF7F0E-7118-4B49-AA5D-0B481E0D95A4}" type="parTrans" cxnId="{59D42261-4F98-46B1-AE85-647A5BF027E1}">
      <dgm:prSet/>
      <dgm:spPr/>
      <dgm:t>
        <a:bodyPr/>
        <a:lstStyle/>
        <a:p>
          <a:endParaRPr lang="hr-HR"/>
        </a:p>
      </dgm:t>
    </dgm:pt>
    <dgm:pt modelId="{5778144C-8456-4078-96CE-F560F56901A8}" type="sibTrans" cxnId="{59D42261-4F98-46B1-AE85-647A5BF027E1}">
      <dgm:prSet/>
      <dgm:spPr/>
      <dgm:t>
        <a:bodyPr/>
        <a:lstStyle/>
        <a:p>
          <a:endParaRPr lang="hr-HR"/>
        </a:p>
      </dgm:t>
    </dgm:pt>
    <dgm:pt modelId="{9A46182F-A1D7-4DD4-9668-7CB22A0A8461}">
      <dgm:prSet phldrT="[Tekst]"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Smanjiti vrijeme provedeno </a:t>
          </a:r>
          <a:r>
            <a:rPr lang="hr-HR" sz="1800">
              <a:solidFill>
                <a:schemeClr val="tx1"/>
              </a:solidFill>
            </a:rPr>
            <a:t>na igricama!</a:t>
          </a:r>
          <a:endParaRPr lang="hr-HR" sz="1800" dirty="0">
            <a:solidFill>
              <a:schemeClr val="tx1"/>
            </a:solidFill>
          </a:endParaRPr>
        </a:p>
      </dgm:t>
    </dgm:pt>
    <dgm:pt modelId="{A6C7FD17-03E6-4918-A42C-1EFAC2744A00}" type="parTrans" cxnId="{6FE891DB-6FFE-4523-9CF6-4660F4472EDB}">
      <dgm:prSet/>
      <dgm:spPr/>
      <dgm:t>
        <a:bodyPr/>
        <a:lstStyle/>
        <a:p>
          <a:endParaRPr lang="hr-HR"/>
        </a:p>
      </dgm:t>
    </dgm:pt>
    <dgm:pt modelId="{530AFC93-CE0A-4CBF-9C9E-3793B83056F9}" type="sibTrans" cxnId="{6FE891DB-6FFE-4523-9CF6-4660F4472EDB}">
      <dgm:prSet/>
      <dgm:spPr/>
      <dgm:t>
        <a:bodyPr/>
        <a:lstStyle/>
        <a:p>
          <a:endParaRPr lang="hr-HR"/>
        </a:p>
      </dgm:t>
    </dgm:pt>
    <dgm:pt modelId="{F29BAA60-32D7-4E6A-A315-E9B45AFE9B8E}">
      <dgm:prSet phldrT="[Tekst]" custT="1"/>
      <dgm:spPr/>
      <dgm:t>
        <a:bodyPr/>
        <a:lstStyle/>
        <a:p>
          <a:r>
            <a:rPr lang="hr-HR" sz="1600" dirty="0"/>
            <a:t>Ne plašiti ga školom i školskim obvezama!</a:t>
          </a:r>
        </a:p>
      </dgm:t>
    </dgm:pt>
    <dgm:pt modelId="{F210ADE6-BDAB-4F4B-8CBC-C5BCC5E8DEA6}" type="parTrans" cxnId="{6791736F-4BF1-44B7-B1BD-7EEE5861F574}">
      <dgm:prSet/>
      <dgm:spPr/>
      <dgm:t>
        <a:bodyPr/>
        <a:lstStyle/>
        <a:p>
          <a:endParaRPr lang="hr-HR"/>
        </a:p>
      </dgm:t>
    </dgm:pt>
    <dgm:pt modelId="{319C9E87-33F0-44EC-8C09-97F8AEE3F0B5}" type="sibTrans" cxnId="{6791736F-4BF1-44B7-B1BD-7EEE5861F574}">
      <dgm:prSet/>
      <dgm:spPr/>
      <dgm:t>
        <a:bodyPr/>
        <a:lstStyle/>
        <a:p>
          <a:endParaRPr lang="hr-HR"/>
        </a:p>
      </dgm:t>
    </dgm:pt>
    <dgm:pt modelId="{4EFCCC8F-B5FE-405E-AC5D-5720B0A0F25C}">
      <dgm:prSet phldrT="[Tekst]" custT="1"/>
      <dgm:spPr/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Ne zaboravite da je djetetu potrebno ostaviti vremena za igru!</a:t>
          </a:r>
        </a:p>
      </dgm:t>
    </dgm:pt>
    <dgm:pt modelId="{C4ADBB39-EE5A-4522-9C9D-D2A89DEC0451}" type="parTrans" cxnId="{E5D4C28C-EEFE-482A-8516-55C213B54BB5}">
      <dgm:prSet/>
      <dgm:spPr/>
      <dgm:t>
        <a:bodyPr/>
        <a:lstStyle/>
        <a:p>
          <a:endParaRPr lang="hr-HR"/>
        </a:p>
      </dgm:t>
    </dgm:pt>
    <dgm:pt modelId="{7E5E1C58-DE73-490D-B344-2EFB049D313B}" type="sibTrans" cxnId="{E5D4C28C-EEFE-482A-8516-55C213B54BB5}">
      <dgm:prSet/>
      <dgm:spPr/>
      <dgm:t>
        <a:bodyPr/>
        <a:lstStyle/>
        <a:p>
          <a:endParaRPr lang="hr-HR"/>
        </a:p>
      </dgm:t>
    </dgm:pt>
    <dgm:pt modelId="{FA9E68B2-CE10-4A8A-91BB-3D8985BA668D}">
      <dgm:prSet phldrT="[Tekst]" custT="1"/>
      <dgm:spPr/>
      <dgm:t>
        <a:bodyPr/>
        <a:lstStyle/>
        <a:p>
          <a:r>
            <a:rPr lang="hr-HR" sz="1600" dirty="0">
              <a:solidFill>
                <a:srgbClr val="C00000"/>
              </a:solidFill>
            </a:rPr>
            <a:t>Više vremena provoditi u šetnji, razgovoru ili u igri s djetetom.</a:t>
          </a:r>
        </a:p>
      </dgm:t>
    </dgm:pt>
    <dgm:pt modelId="{0F6493DE-AC5E-4A43-835A-9AE75C4EF062}" type="parTrans" cxnId="{C862CF65-FBEC-4386-B0B2-3B097504ED7A}">
      <dgm:prSet/>
      <dgm:spPr/>
      <dgm:t>
        <a:bodyPr/>
        <a:lstStyle/>
        <a:p>
          <a:endParaRPr lang="hr-HR"/>
        </a:p>
      </dgm:t>
    </dgm:pt>
    <dgm:pt modelId="{F4EB2795-1D08-4D8E-BB03-502A701EF419}" type="sibTrans" cxnId="{C862CF65-FBEC-4386-B0B2-3B097504ED7A}">
      <dgm:prSet/>
      <dgm:spPr/>
      <dgm:t>
        <a:bodyPr/>
        <a:lstStyle/>
        <a:p>
          <a:endParaRPr lang="hr-HR"/>
        </a:p>
      </dgm:t>
    </dgm:pt>
    <dgm:pt modelId="{E8E16BE2-27DF-4A51-8DC7-F160D643134D}">
      <dgm:prSet phldrT="[Tekst]" custT="1"/>
      <dgm:spPr/>
      <dgm:t>
        <a:bodyPr/>
        <a:lstStyle/>
        <a:p>
          <a:r>
            <a:rPr lang="hr-HR" sz="1800" dirty="0"/>
            <a:t>Poticati na stvaranje socijalnih odnosa.</a:t>
          </a:r>
        </a:p>
      </dgm:t>
    </dgm:pt>
    <dgm:pt modelId="{B195D75A-3F38-4666-A200-FBB6C77DFB39}" type="parTrans" cxnId="{81EC4CDF-0D3B-400F-84D0-A436347F5B2F}">
      <dgm:prSet/>
      <dgm:spPr/>
      <dgm:t>
        <a:bodyPr/>
        <a:lstStyle/>
        <a:p>
          <a:endParaRPr lang="hr-HR"/>
        </a:p>
      </dgm:t>
    </dgm:pt>
    <dgm:pt modelId="{A968216E-A166-4113-93B4-877F7D8FB8BB}" type="sibTrans" cxnId="{81EC4CDF-0D3B-400F-84D0-A436347F5B2F}">
      <dgm:prSet/>
      <dgm:spPr/>
      <dgm:t>
        <a:bodyPr/>
        <a:lstStyle/>
        <a:p>
          <a:endParaRPr lang="hr-HR"/>
        </a:p>
      </dgm:t>
    </dgm:pt>
    <dgm:pt modelId="{CD92D1EE-E51C-43F5-999B-DD031393B2B3}">
      <dgm:prSet phldrT="[Tekst]" custT="1"/>
      <dgm:spPr/>
      <dgm:t>
        <a:bodyPr/>
        <a:lstStyle/>
        <a:p>
          <a:r>
            <a:rPr lang="hr-HR" sz="1800" dirty="0"/>
            <a:t>Aktivno sudjelovati u aktivnostima vrtića.</a:t>
          </a:r>
        </a:p>
      </dgm:t>
    </dgm:pt>
    <dgm:pt modelId="{EB07931C-F9CF-45FC-AB77-31234AFF2B74}" type="parTrans" cxnId="{191C86A2-DE4F-472B-8860-4AB2A64B11E5}">
      <dgm:prSet/>
      <dgm:spPr/>
      <dgm:t>
        <a:bodyPr/>
        <a:lstStyle/>
        <a:p>
          <a:endParaRPr lang="hr-HR"/>
        </a:p>
      </dgm:t>
    </dgm:pt>
    <dgm:pt modelId="{512511DC-1541-4FE2-B4AD-77AD41BCAD45}" type="sibTrans" cxnId="{191C86A2-DE4F-472B-8860-4AB2A64B11E5}">
      <dgm:prSet/>
      <dgm:spPr/>
      <dgm:t>
        <a:bodyPr/>
        <a:lstStyle/>
        <a:p>
          <a:endParaRPr lang="hr-HR"/>
        </a:p>
      </dgm:t>
    </dgm:pt>
    <dgm:pt modelId="{1E51D3C7-0221-4317-BB16-3FC5FE90AC12}">
      <dgm:prSet phldrT="[Tekst]" custT="1"/>
      <dgm:spPr/>
      <dgm:t>
        <a:bodyPr/>
        <a:lstStyle/>
        <a:p>
          <a:r>
            <a:rPr lang="hr-HR" sz="1600" dirty="0"/>
            <a:t>Čitati djetetu priče, poticati ga na prepričavanje.</a:t>
          </a:r>
        </a:p>
      </dgm:t>
    </dgm:pt>
    <dgm:pt modelId="{39FE6F5E-5E17-4CA0-96B0-5A1C319631B2}" type="parTrans" cxnId="{623CB87E-F7D5-4848-8A2A-096817FE5D96}">
      <dgm:prSet/>
      <dgm:spPr/>
      <dgm:t>
        <a:bodyPr/>
        <a:lstStyle/>
        <a:p>
          <a:endParaRPr lang="hr-HR"/>
        </a:p>
      </dgm:t>
    </dgm:pt>
    <dgm:pt modelId="{79116DE4-A334-420E-B63D-B7CC738E9683}" type="sibTrans" cxnId="{623CB87E-F7D5-4848-8A2A-096817FE5D96}">
      <dgm:prSet/>
      <dgm:spPr/>
      <dgm:t>
        <a:bodyPr/>
        <a:lstStyle/>
        <a:p>
          <a:endParaRPr lang="hr-HR"/>
        </a:p>
      </dgm:t>
    </dgm:pt>
    <dgm:pt modelId="{FFA39D2B-BD9C-4BC1-9EF2-6C726EC721E9}" type="pres">
      <dgm:prSet presAssocID="{00C3E8A0-8085-4825-8E45-9ACD3396063D}" presName="Name0" presStyleCnt="0">
        <dgm:presLayoutVars>
          <dgm:dir/>
          <dgm:resizeHandles/>
        </dgm:presLayoutVars>
      </dgm:prSet>
      <dgm:spPr/>
    </dgm:pt>
    <dgm:pt modelId="{9440259C-3EC1-45B5-9363-7518585FDA1C}" type="pres">
      <dgm:prSet presAssocID="{BF53F1BD-2B82-41F9-8E96-AB6E0AA6DF02}" presName="compNode" presStyleCnt="0"/>
      <dgm:spPr/>
    </dgm:pt>
    <dgm:pt modelId="{9D1BC10B-E981-4471-ADB9-A8CE744876AB}" type="pres">
      <dgm:prSet presAssocID="{BF53F1BD-2B82-41F9-8E96-AB6E0AA6DF02}" presName="dummyConnPt" presStyleCnt="0"/>
      <dgm:spPr/>
    </dgm:pt>
    <dgm:pt modelId="{660DA4FF-4C40-47E6-9385-084F65BBD4EB}" type="pres">
      <dgm:prSet presAssocID="{BF53F1BD-2B82-41F9-8E96-AB6E0AA6DF02}" presName="node" presStyleLbl="node1" presStyleIdx="0" presStyleCnt="8">
        <dgm:presLayoutVars>
          <dgm:bulletEnabled val="1"/>
        </dgm:presLayoutVars>
      </dgm:prSet>
      <dgm:spPr/>
    </dgm:pt>
    <dgm:pt modelId="{FACD3176-B499-49EE-B267-D6042F2CE8C3}" type="pres">
      <dgm:prSet presAssocID="{5778144C-8456-4078-96CE-F560F56901A8}" presName="sibTrans" presStyleLbl="bgSibTrans2D1" presStyleIdx="0" presStyleCnt="7"/>
      <dgm:spPr/>
    </dgm:pt>
    <dgm:pt modelId="{B5F60432-1FCC-40C6-B74E-D85E11E452E3}" type="pres">
      <dgm:prSet presAssocID="{9A46182F-A1D7-4DD4-9668-7CB22A0A8461}" presName="compNode" presStyleCnt="0"/>
      <dgm:spPr/>
    </dgm:pt>
    <dgm:pt modelId="{48DEA0EF-6E8B-4045-B6B5-6B59D02C1B81}" type="pres">
      <dgm:prSet presAssocID="{9A46182F-A1D7-4DD4-9668-7CB22A0A8461}" presName="dummyConnPt" presStyleCnt="0"/>
      <dgm:spPr/>
    </dgm:pt>
    <dgm:pt modelId="{B68CC8E1-063D-4893-BDCA-044E232B403F}" type="pres">
      <dgm:prSet presAssocID="{9A46182F-A1D7-4DD4-9668-7CB22A0A8461}" presName="node" presStyleLbl="node1" presStyleIdx="1" presStyleCnt="8">
        <dgm:presLayoutVars>
          <dgm:bulletEnabled val="1"/>
        </dgm:presLayoutVars>
      </dgm:prSet>
      <dgm:spPr/>
    </dgm:pt>
    <dgm:pt modelId="{7CAE7170-111E-413E-AB26-3D23B6D6CCF0}" type="pres">
      <dgm:prSet presAssocID="{530AFC93-CE0A-4CBF-9C9E-3793B83056F9}" presName="sibTrans" presStyleLbl="bgSibTrans2D1" presStyleIdx="1" presStyleCnt="7"/>
      <dgm:spPr/>
    </dgm:pt>
    <dgm:pt modelId="{2D2785F9-3CBC-4233-A851-FF1B7480133B}" type="pres">
      <dgm:prSet presAssocID="{F29BAA60-32D7-4E6A-A315-E9B45AFE9B8E}" presName="compNode" presStyleCnt="0"/>
      <dgm:spPr/>
    </dgm:pt>
    <dgm:pt modelId="{27506EA0-6FFD-4D26-9D22-C1393342B091}" type="pres">
      <dgm:prSet presAssocID="{F29BAA60-32D7-4E6A-A315-E9B45AFE9B8E}" presName="dummyConnPt" presStyleCnt="0"/>
      <dgm:spPr/>
    </dgm:pt>
    <dgm:pt modelId="{8AE8D974-2848-48D8-BC00-650C5667A4C3}" type="pres">
      <dgm:prSet presAssocID="{F29BAA60-32D7-4E6A-A315-E9B45AFE9B8E}" presName="node" presStyleLbl="node1" presStyleIdx="2" presStyleCnt="8">
        <dgm:presLayoutVars>
          <dgm:bulletEnabled val="1"/>
        </dgm:presLayoutVars>
      </dgm:prSet>
      <dgm:spPr/>
    </dgm:pt>
    <dgm:pt modelId="{FC8C02B1-4194-4938-835A-EC91D40D75E6}" type="pres">
      <dgm:prSet presAssocID="{319C9E87-33F0-44EC-8C09-97F8AEE3F0B5}" presName="sibTrans" presStyleLbl="bgSibTrans2D1" presStyleIdx="2" presStyleCnt="7"/>
      <dgm:spPr/>
    </dgm:pt>
    <dgm:pt modelId="{461E4FFA-3552-42BA-A92D-3AB114A2C9C1}" type="pres">
      <dgm:prSet presAssocID="{4EFCCC8F-B5FE-405E-AC5D-5720B0A0F25C}" presName="compNode" presStyleCnt="0"/>
      <dgm:spPr/>
    </dgm:pt>
    <dgm:pt modelId="{6A52FD87-0876-4DC7-B864-8767FDA9806C}" type="pres">
      <dgm:prSet presAssocID="{4EFCCC8F-B5FE-405E-AC5D-5720B0A0F25C}" presName="dummyConnPt" presStyleCnt="0"/>
      <dgm:spPr/>
    </dgm:pt>
    <dgm:pt modelId="{DAF397C7-4BA4-4386-AA60-D32B4E5F4B28}" type="pres">
      <dgm:prSet presAssocID="{4EFCCC8F-B5FE-405E-AC5D-5720B0A0F25C}" presName="node" presStyleLbl="node1" presStyleIdx="3" presStyleCnt="8">
        <dgm:presLayoutVars>
          <dgm:bulletEnabled val="1"/>
        </dgm:presLayoutVars>
      </dgm:prSet>
      <dgm:spPr/>
    </dgm:pt>
    <dgm:pt modelId="{83D6C04A-C7BB-4A4A-AE9D-F454D4DF8150}" type="pres">
      <dgm:prSet presAssocID="{7E5E1C58-DE73-490D-B344-2EFB049D313B}" presName="sibTrans" presStyleLbl="bgSibTrans2D1" presStyleIdx="3" presStyleCnt="7"/>
      <dgm:spPr/>
    </dgm:pt>
    <dgm:pt modelId="{279DE0AD-D8E2-41AC-B196-4A4DE76E489A}" type="pres">
      <dgm:prSet presAssocID="{FA9E68B2-CE10-4A8A-91BB-3D8985BA668D}" presName="compNode" presStyleCnt="0"/>
      <dgm:spPr/>
    </dgm:pt>
    <dgm:pt modelId="{A3ED1259-F092-4A73-9012-4079247546A7}" type="pres">
      <dgm:prSet presAssocID="{FA9E68B2-CE10-4A8A-91BB-3D8985BA668D}" presName="dummyConnPt" presStyleCnt="0"/>
      <dgm:spPr/>
    </dgm:pt>
    <dgm:pt modelId="{BE406289-55A0-406C-A1B3-7D3D3839D314}" type="pres">
      <dgm:prSet presAssocID="{FA9E68B2-CE10-4A8A-91BB-3D8985BA668D}" presName="node" presStyleLbl="node1" presStyleIdx="4" presStyleCnt="8" custLinFactNeighborX="-19" custLinFactNeighborY="801">
        <dgm:presLayoutVars>
          <dgm:bulletEnabled val="1"/>
        </dgm:presLayoutVars>
      </dgm:prSet>
      <dgm:spPr/>
    </dgm:pt>
    <dgm:pt modelId="{882F1519-445E-452E-8DB2-AFA871B97726}" type="pres">
      <dgm:prSet presAssocID="{F4EB2795-1D08-4D8E-BB03-502A701EF419}" presName="sibTrans" presStyleLbl="bgSibTrans2D1" presStyleIdx="4" presStyleCnt="7"/>
      <dgm:spPr/>
    </dgm:pt>
    <dgm:pt modelId="{AF12D8D1-A320-4140-BA40-B78BB78A3BDE}" type="pres">
      <dgm:prSet presAssocID="{E8E16BE2-27DF-4A51-8DC7-F160D643134D}" presName="compNode" presStyleCnt="0"/>
      <dgm:spPr/>
    </dgm:pt>
    <dgm:pt modelId="{3096501B-F990-4E45-8D2B-F0C37BB11435}" type="pres">
      <dgm:prSet presAssocID="{E8E16BE2-27DF-4A51-8DC7-F160D643134D}" presName="dummyConnPt" presStyleCnt="0"/>
      <dgm:spPr/>
    </dgm:pt>
    <dgm:pt modelId="{2F47688F-A02B-4956-BE09-C6211084B29D}" type="pres">
      <dgm:prSet presAssocID="{E8E16BE2-27DF-4A51-8DC7-F160D643134D}" presName="node" presStyleLbl="node1" presStyleIdx="5" presStyleCnt="8">
        <dgm:presLayoutVars>
          <dgm:bulletEnabled val="1"/>
        </dgm:presLayoutVars>
      </dgm:prSet>
      <dgm:spPr/>
    </dgm:pt>
    <dgm:pt modelId="{C7E7BEF7-A840-4ECB-BA0F-D8ED8163E289}" type="pres">
      <dgm:prSet presAssocID="{A968216E-A166-4113-93B4-877F7D8FB8BB}" presName="sibTrans" presStyleLbl="bgSibTrans2D1" presStyleIdx="5" presStyleCnt="7"/>
      <dgm:spPr/>
    </dgm:pt>
    <dgm:pt modelId="{991D716A-A802-4CCD-8DA7-345D81E39AF6}" type="pres">
      <dgm:prSet presAssocID="{CD92D1EE-E51C-43F5-999B-DD031393B2B3}" presName="compNode" presStyleCnt="0"/>
      <dgm:spPr/>
    </dgm:pt>
    <dgm:pt modelId="{00DF3479-4B8A-4187-93D2-EA84EB5818D1}" type="pres">
      <dgm:prSet presAssocID="{CD92D1EE-E51C-43F5-999B-DD031393B2B3}" presName="dummyConnPt" presStyleCnt="0"/>
      <dgm:spPr/>
    </dgm:pt>
    <dgm:pt modelId="{7820CD24-6501-4091-ABB5-A9482504E190}" type="pres">
      <dgm:prSet presAssocID="{CD92D1EE-E51C-43F5-999B-DD031393B2B3}" presName="node" presStyleLbl="node1" presStyleIdx="6" presStyleCnt="8" custLinFactNeighborX="961" custLinFactNeighborY="-1602">
        <dgm:presLayoutVars>
          <dgm:bulletEnabled val="1"/>
        </dgm:presLayoutVars>
      </dgm:prSet>
      <dgm:spPr/>
    </dgm:pt>
    <dgm:pt modelId="{C452E09C-FCBC-474C-9E18-7743E13971DB}" type="pres">
      <dgm:prSet presAssocID="{512511DC-1541-4FE2-B4AD-77AD41BCAD45}" presName="sibTrans" presStyleLbl="bgSibTrans2D1" presStyleIdx="6" presStyleCnt="7"/>
      <dgm:spPr/>
    </dgm:pt>
    <dgm:pt modelId="{A794E54C-53E3-414F-9ADE-3BE434400744}" type="pres">
      <dgm:prSet presAssocID="{1E51D3C7-0221-4317-BB16-3FC5FE90AC12}" presName="compNode" presStyleCnt="0"/>
      <dgm:spPr/>
    </dgm:pt>
    <dgm:pt modelId="{9E0174ED-C1CB-4273-B140-6F9B23A0D818}" type="pres">
      <dgm:prSet presAssocID="{1E51D3C7-0221-4317-BB16-3FC5FE90AC12}" presName="dummyConnPt" presStyleCnt="0"/>
      <dgm:spPr/>
    </dgm:pt>
    <dgm:pt modelId="{03E79B40-4882-47B9-AA89-92C860D5E832}" type="pres">
      <dgm:prSet presAssocID="{1E51D3C7-0221-4317-BB16-3FC5FE90AC12}" presName="node" presStyleLbl="node1" presStyleIdx="7" presStyleCnt="8">
        <dgm:presLayoutVars>
          <dgm:bulletEnabled val="1"/>
        </dgm:presLayoutVars>
      </dgm:prSet>
      <dgm:spPr/>
    </dgm:pt>
  </dgm:ptLst>
  <dgm:cxnLst>
    <dgm:cxn modelId="{E1423C08-7888-4E1A-90D8-F04DFB413EBD}" type="presOf" srcId="{00C3E8A0-8085-4825-8E45-9ACD3396063D}" destId="{FFA39D2B-BD9C-4BC1-9EF2-6C726EC721E9}" srcOrd="0" destOrd="0" presId="urn:microsoft.com/office/officeart/2005/8/layout/bProcess4"/>
    <dgm:cxn modelId="{6C1FAE13-06B2-4F7B-9382-6A641B8F5643}" type="presOf" srcId="{F29BAA60-32D7-4E6A-A315-E9B45AFE9B8E}" destId="{8AE8D974-2848-48D8-BC00-650C5667A4C3}" srcOrd="0" destOrd="0" presId="urn:microsoft.com/office/officeart/2005/8/layout/bProcess4"/>
    <dgm:cxn modelId="{0882F12A-D3C7-44F3-8FC8-EB7F08BCB0EA}" type="presOf" srcId="{530AFC93-CE0A-4CBF-9C9E-3793B83056F9}" destId="{7CAE7170-111E-413E-AB26-3D23B6D6CCF0}" srcOrd="0" destOrd="0" presId="urn:microsoft.com/office/officeart/2005/8/layout/bProcess4"/>
    <dgm:cxn modelId="{652DA630-DEBA-446A-B757-4F687741466F}" type="presOf" srcId="{9A46182F-A1D7-4DD4-9668-7CB22A0A8461}" destId="{B68CC8E1-063D-4893-BDCA-044E232B403F}" srcOrd="0" destOrd="0" presId="urn:microsoft.com/office/officeart/2005/8/layout/bProcess4"/>
    <dgm:cxn modelId="{570EDF32-C4F4-4E1A-A412-2E6FBF8CF5BA}" type="presOf" srcId="{A968216E-A166-4113-93B4-877F7D8FB8BB}" destId="{C7E7BEF7-A840-4ECB-BA0F-D8ED8163E289}" srcOrd="0" destOrd="0" presId="urn:microsoft.com/office/officeart/2005/8/layout/bProcess4"/>
    <dgm:cxn modelId="{59D42261-4F98-46B1-AE85-647A5BF027E1}" srcId="{00C3E8A0-8085-4825-8E45-9ACD3396063D}" destId="{BF53F1BD-2B82-41F9-8E96-AB6E0AA6DF02}" srcOrd="0" destOrd="0" parTransId="{99AF7F0E-7118-4B49-AA5D-0B481E0D95A4}" sibTransId="{5778144C-8456-4078-96CE-F560F56901A8}"/>
    <dgm:cxn modelId="{B30EAE44-D25D-4A91-BF48-3F08CFEBDA49}" type="presOf" srcId="{BF53F1BD-2B82-41F9-8E96-AB6E0AA6DF02}" destId="{660DA4FF-4C40-47E6-9385-084F65BBD4EB}" srcOrd="0" destOrd="0" presId="urn:microsoft.com/office/officeart/2005/8/layout/bProcess4"/>
    <dgm:cxn modelId="{D66A4365-902C-4DDB-92F6-EB21835619D7}" type="presOf" srcId="{319C9E87-33F0-44EC-8C09-97F8AEE3F0B5}" destId="{FC8C02B1-4194-4938-835A-EC91D40D75E6}" srcOrd="0" destOrd="0" presId="urn:microsoft.com/office/officeart/2005/8/layout/bProcess4"/>
    <dgm:cxn modelId="{C862CF65-FBEC-4386-B0B2-3B097504ED7A}" srcId="{00C3E8A0-8085-4825-8E45-9ACD3396063D}" destId="{FA9E68B2-CE10-4A8A-91BB-3D8985BA668D}" srcOrd="4" destOrd="0" parTransId="{0F6493DE-AC5E-4A43-835A-9AE75C4EF062}" sibTransId="{F4EB2795-1D08-4D8E-BB03-502A701EF419}"/>
    <dgm:cxn modelId="{6791736F-4BF1-44B7-B1BD-7EEE5861F574}" srcId="{00C3E8A0-8085-4825-8E45-9ACD3396063D}" destId="{F29BAA60-32D7-4E6A-A315-E9B45AFE9B8E}" srcOrd="2" destOrd="0" parTransId="{F210ADE6-BDAB-4F4B-8CBC-C5BCC5E8DEA6}" sibTransId="{319C9E87-33F0-44EC-8C09-97F8AEE3F0B5}"/>
    <dgm:cxn modelId="{A58DE67B-E585-4393-9BF6-0A7E406E20D4}" type="presOf" srcId="{7E5E1C58-DE73-490D-B344-2EFB049D313B}" destId="{83D6C04A-C7BB-4A4A-AE9D-F454D4DF8150}" srcOrd="0" destOrd="0" presId="urn:microsoft.com/office/officeart/2005/8/layout/bProcess4"/>
    <dgm:cxn modelId="{623CB87E-F7D5-4848-8A2A-096817FE5D96}" srcId="{00C3E8A0-8085-4825-8E45-9ACD3396063D}" destId="{1E51D3C7-0221-4317-BB16-3FC5FE90AC12}" srcOrd="7" destOrd="0" parTransId="{39FE6F5E-5E17-4CA0-96B0-5A1C319631B2}" sibTransId="{79116DE4-A334-420E-B63D-B7CC738E9683}"/>
    <dgm:cxn modelId="{1FC52086-64CE-42ED-ABDF-CDD7E11E7441}" type="presOf" srcId="{F4EB2795-1D08-4D8E-BB03-502A701EF419}" destId="{882F1519-445E-452E-8DB2-AFA871B97726}" srcOrd="0" destOrd="0" presId="urn:microsoft.com/office/officeart/2005/8/layout/bProcess4"/>
    <dgm:cxn modelId="{E5D4C28C-EEFE-482A-8516-55C213B54BB5}" srcId="{00C3E8A0-8085-4825-8E45-9ACD3396063D}" destId="{4EFCCC8F-B5FE-405E-AC5D-5720B0A0F25C}" srcOrd="3" destOrd="0" parTransId="{C4ADBB39-EE5A-4522-9C9D-D2A89DEC0451}" sibTransId="{7E5E1C58-DE73-490D-B344-2EFB049D313B}"/>
    <dgm:cxn modelId="{191C86A2-DE4F-472B-8860-4AB2A64B11E5}" srcId="{00C3E8A0-8085-4825-8E45-9ACD3396063D}" destId="{CD92D1EE-E51C-43F5-999B-DD031393B2B3}" srcOrd="6" destOrd="0" parTransId="{EB07931C-F9CF-45FC-AB77-31234AFF2B74}" sibTransId="{512511DC-1541-4FE2-B4AD-77AD41BCAD45}"/>
    <dgm:cxn modelId="{6AA777A9-A6FE-402B-9191-64E53D7A79EA}" type="presOf" srcId="{E8E16BE2-27DF-4A51-8DC7-F160D643134D}" destId="{2F47688F-A02B-4956-BE09-C6211084B29D}" srcOrd="0" destOrd="0" presId="urn:microsoft.com/office/officeart/2005/8/layout/bProcess4"/>
    <dgm:cxn modelId="{75D8C0AA-64C7-4CF1-92DD-7BEF3942817E}" type="presOf" srcId="{5778144C-8456-4078-96CE-F560F56901A8}" destId="{FACD3176-B499-49EE-B267-D6042F2CE8C3}" srcOrd="0" destOrd="0" presId="urn:microsoft.com/office/officeart/2005/8/layout/bProcess4"/>
    <dgm:cxn modelId="{A25155BB-CB01-4D37-82B6-0FAE76D941CE}" type="presOf" srcId="{1E51D3C7-0221-4317-BB16-3FC5FE90AC12}" destId="{03E79B40-4882-47B9-AA89-92C860D5E832}" srcOrd="0" destOrd="0" presId="urn:microsoft.com/office/officeart/2005/8/layout/bProcess4"/>
    <dgm:cxn modelId="{09975FC0-03CA-4C54-A479-0DA8AD58EB19}" type="presOf" srcId="{4EFCCC8F-B5FE-405E-AC5D-5720B0A0F25C}" destId="{DAF397C7-4BA4-4386-AA60-D32B4E5F4B28}" srcOrd="0" destOrd="0" presId="urn:microsoft.com/office/officeart/2005/8/layout/bProcess4"/>
    <dgm:cxn modelId="{B81195C2-0B35-47BE-B02E-A3800963BB4F}" type="presOf" srcId="{512511DC-1541-4FE2-B4AD-77AD41BCAD45}" destId="{C452E09C-FCBC-474C-9E18-7743E13971DB}" srcOrd="0" destOrd="0" presId="urn:microsoft.com/office/officeart/2005/8/layout/bProcess4"/>
    <dgm:cxn modelId="{6FE891DB-6FFE-4523-9CF6-4660F4472EDB}" srcId="{00C3E8A0-8085-4825-8E45-9ACD3396063D}" destId="{9A46182F-A1D7-4DD4-9668-7CB22A0A8461}" srcOrd="1" destOrd="0" parTransId="{A6C7FD17-03E6-4918-A42C-1EFAC2744A00}" sibTransId="{530AFC93-CE0A-4CBF-9C9E-3793B83056F9}"/>
    <dgm:cxn modelId="{81EC4CDF-0D3B-400F-84D0-A436347F5B2F}" srcId="{00C3E8A0-8085-4825-8E45-9ACD3396063D}" destId="{E8E16BE2-27DF-4A51-8DC7-F160D643134D}" srcOrd="5" destOrd="0" parTransId="{B195D75A-3F38-4666-A200-FBB6C77DFB39}" sibTransId="{A968216E-A166-4113-93B4-877F7D8FB8BB}"/>
    <dgm:cxn modelId="{5126CDF3-FB90-44CE-BDA3-4FA66E1E9DD4}" type="presOf" srcId="{FA9E68B2-CE10-4A8A-91BB-3D8985BA668D}" destId="{BE406289-55A0-406C-A1B3-7D3D3839D314}" srcOrd="0" destOrd="0" presId="urn:microsoft.com/office/officeart/2005/8/layout/bProcess4"/>
    <dgm:cxn modelId="{A046FDFD-3D71-429D-9749-6171F378F683}" type="presOf" srcId="{CD92D1EE-E51C-43F5-999B-DD031393B2B3}" destId="{7820CD24-6501-4091-ABB5-A9482504E190}" srcOrd="0" destOrd="0" presId="urn:microsoft.com/office/officeart/2005/8/layout/bProcess4"/>
    <dgm:cxn modelId="{50D1D3CE-01F5-4D2F-A509-059292DC1E37}" type="presParOf" srcId="{FFA39D2B-BD9C-4BC1-9EF2-6C726EC721E9}" destId="{9440259C-3EC1-45B5-9363-7518585FDA1C}" srcOrd="0" destOrd="0" presId="urn:microsoft.com/office/officeart/2005/8/layout/bProcess4"/>
    <dgm:cxn modelId="{EC150B4D-A1FA-4B0D-97FE-11B2AE63C0D8}" type="presParOf" srcId="{9440259C-3EC1-45B5-9363-7518585FDA1C}" destId="{9D1BC10B-E981-4471-ADB9-A8CE744876AB}" srcOrd="0" destOrd="0" presId="urn:microsoft.com/office/officeart/2005/8/layout/bProcess4"/>
    <dgm:cxn modelId="{C1D470F8-C9B3-4B7E-941C-4A644654B25A}" type="presParOf" srcId="{9440259C-3EC1-45B5-9363-7518585FDA1C}" destId="{660DA4FF-4C40-47E6-9385-084F65BBD4EB}" srcOrd="1" destOrd="0" presId="urn:microsoft.com/office/officeart/2005/8/layout/bProcess4"/>
    <dgm:cxn modelId="{0D16A381-F381-4987-8FB9-1A821D823C27}" type="presParOf" srcId="{FFA39D2B-BD9C-4BC1-9EF2-6C726EC721E9}" destId="{FACD3176-B499-49EE-B267-D6042F2CE8C3}" srcOrd="1" destOrd="0" presId="urn:microsoft.com/office/officeart/2005/8/layout/bProcess4"/>
    <dgm:cxn modelId="{6ED36393-78ED-424A-9EF1-984DCF1F0484}" type="presParOf" srcId="{FFA39D2B-BD9C-4BC1-9EF2-6C726EC721E9}" destId="{B5F60432-1FCC-40C6-B74E-D85E11E452E3}" srcOrd="2" destOrd="0" presId="urn:microsoft.com/office/officeart/2005/8/layout/bProcess4"/>
    <dgm:cxn modelId="{038F5256-127A-4D41-945F-08C277F5A83F}" type="presParOf" srcId="{B5F60432-1FCC-40C6-B74E-D85E11E452E3}" destId="{48DEA0EF-6E8B-4045-B6B5-6B59D02C1B81}" srcOrd="0" destOrd="0" presId="urn:microsoft.com/office/officeart/2005/8/layout/bProcess4"/>
    <dgm:cxn modelId="{76F8B6C8-62A7-453D-92C5-A9D7F098DDB0}" type="presParOf" srcId="{B5F60432-1FCC-40C6-B74E-D85E11E452E3}" destId="{B68CC8E1-063D-4893-BDCA-044E232B403F}" srcOrd="1" destOrd="0" presId="urn:microsoft.com/office/officeart/2005/8/layout/bProcess4"/>
    <dgm:cxn modelId="{9E2BD1D1-9A47-4248-870E-3DC552B98D4C}" type="presParOf" srcId="{FFA39D2B-BD9C-4BC1-9EF2-6C726EC721E9}" destId="{7CAE7170-111E-413E-AB26-3D23B6D6CCF0}" srcOrd="3" destOrd="0" presId="urn:microsoft.com/office/officeart/2005/8/layout/bProcess4"/>
    <dgm:cxn modelId="{0935631A-40DA-4D9B-8E3C-A95107E0664E}" type="presParOf" srcId="{FFA39D2B-BD9C-4BC1-9EF2-6C726EC721E9}" destId="{2D2785F9-3CBC-4233-A851-FF1B7480133B}" srcOrd="4" destOrd="0" presId="urn:microsoft.com/office/officeart/2005/8/layout/bProcess4"/>
    <dgm:cxn modelId="{83671C87-A16A-4A0D-831B-6F536AD76DED}" type="presParOf" srcId="{2D2785F9-3CBC-4233-A851-FF1B7480133B}" destId="{27506EA0-6FFD-4D26-9D22-C1393342B091}" srcOrd="0" destOrd="0" presId="urn:microsoft.com/office/officeart/2005/8/layout/bProcess4"/>
    <dgm:cxn modelId="{247639A6-7EF9-4D35-9224-A8CB637E1854}" type="presParOf" srcId="{2D2785F9-3CBC-4233-A851-FF1B7480133B}" destId="{8AE8D974-2848-48D8-BC00-650C5667A4C3}" srcOrd="1" destOrd="0" presId="urn:microsoft.com/office/officeart/2005/8/layout/bProcess4"/>
    <dgm:cxn modelId="{D4607CD5-E943-4948-B03E-772C4C2C9F63}" type="presParOf" srcId="{FFA39D2B-BD9C-4BC1-9EF2-6C726EC721E9}" destId="{FC8C02B1-4194-4938-835A-EC91D40D75E6}" srcOrd="5" destOrd="0" presId="urn:microsoft.com/office/officeart/2005/8/layout/bProcess4"/>
    <dgm:cxn modelId="{905B8A17-841D-4F29-B5FC-C4D72D747B56}" type="presParOf" srcId="{FFA39D2B-BD9C-4BC1-9EF2-6C726EC721E9}" destId="{461E4FFA-3552-42BA-A92D-3AB114A2C9C1}" srcOrd="6" destOrd="0" presId="urn:microsoft.com/office/officeart/2005/8/layout/bProcess4"/>
    <dgm:cxn modelId="{F4FB7AD1-66B8-4CC5-BDFB-57962251A080}" type="presParOf" srcId="{461E4FFA-3552-42BA-A92D-3AB114A2C9C1}" destId="{6A52FD87-0876-4DC7-B864-8767FDA9806C}" srcOrd="0" destOrd="0" presId="urn:microsoft.com/office/officeart/2005/8/layout/bProcess4"/>
    <dgm:cxn modelId="{0DA7A8C2-DDA3-4BBA-A392-4FF3371FB45C}" type="presParOf" srcId="{461E4FFA-3552-42BA-A92D-3AB114A2C9C1}" destId="{DAF397C7-4BA4-4386-AA60-D32B4E5F4B28}" srcOrd="1" destOrd="0" presId="urn:microsoft.com/office/officeart/2005/8/layout/bProcess4"/>
    <dgm:cxn modelId="{003F42F6-410C-4756-B04A-E0BAB104ECD8}" type="presParOf" srcId="{FFA39D2B-BD9C-4BC1-9EF2-6C726EC721E9}" destId="{83D6C04A-C7BB-4A4A-AE9D-F454D4DF8150}" srcOrd="7" destOrd="0" presId="urn:microsoft.com/office/officeart/2005/8/layout/bProcess4"/>
    <dgm:cxn modelId="{E1271237-DFB4-4D56-85BE-55F3F716C49C}" type="presParOf" srcId="{FFA39D2B-BD9C-4BC1-9EF2-6C726EC721E9}" destId="{279DE0AD-D8E2-41AC-B196-4A4DE76E489A}" srcOrd="8" destOrd="0" presId="urn:microsoft.com/office/officeart/2005/8/layout/bProcess4"/>
    <dgm:cxn modelId="{6DF1061B-355C-4F1E-A322-4247572D05F5}" type="presParOf" srcId="{279DE0AD-D8E2-41AC-B196-4A4DE76E489A}" destId="{A3ED1259-F092-4A73-9012-4079247546A7}" srcOrd="0" destOrd="0" presId="urn:microsoft.com/office/officeart/2005/8/layout/bProcess4"/>
    <dgm:cxn modelId="{4561EC0D-CCF7-4D35-8B76-59EB35520EAC}" type="presParOf" srcId="{279DE0AD-D8E2-41AC-B196-4A4DE76E489A}" destId="{BE406289-55A0-406C-A1B3-7D3D3839D314}" srcOrd="1" destOrd="0" presId="urn:microsoft.com/office/officeart/2005/8/layout/bProcess4"/>
    <dgm:cxn modelId="{8EDC2BD3-1B3E-4A0E-911A-E4A78C0F33DC}" type="presParOf" srcId="{FFA39D2B-BD9C-4BC1-9EF2-6C726EC721E9}" destId="{882F1519-445E-452E-8DB2-AFA871B97726}" srcOrd="9" destOrd="0" presId="urn:microsoft.com/office/officeart/2005/8/layout/bProcess4"/>
    <dgm:cxn modelId="{9FDD3889-C658-4AA3-82F6-1696A0CF4CB0}" type="presParOf" srcId="{FFA39D2B-BD9C-4BC1-9EF2-6C726EC721E9}" destId="{AF12D8D1-A320-4140-BA40-B78BB78A3BDE}" srcOrd="10" destOrd="0" presId="urn:microsoft.com/office/officeart/2005/8/layout/bProcess4"/>
    <dgm:cxn modelId="{1DAD0B86-0BC6-4B7F-92BB-0168B6E1B2B5}" type="presParOf" srcId="{AF12D8D1-A320-4140-BA40-B78BB78A3BDE}" destId="{3096501B-F990-4E45-8D2B-F0C37BB11435}" srcOrd="0" destOrd="0" presId="urn:microsoft.com/office/officeart/2005/8/layout/bProcess4"/>
    <dgm:cxn modelId="{1E9C8041-09B1-4B8E-80FC-5E988EEE56EA}" type="presParOf" srcId="{AF12D8D1-A320-4140-BA40-B78BB78A3BDE}" destId="{2F47688F-A02B-4956-BE09-C6211084B29D}" srcOrd="1" destOrd="0" presId="urn:microsoft.com/office/officeart/2005/8/layout/bProcess4"/>
    <dgm:cxn modelId="{4821DF06-1CB4-447A-ABAB-0B172CFDF094}" type="presParOf" srcId="{FFA39D2B-BD9C-4BC1-9EF2-6C726EC721E9}" destId="{C7E7BEF7-A840-4ECB-BA0F-D8ED8163E289}" srcOrd="11" destOrd="0" presId="urn:microsoft.com/office/officeart/2005/8/layout/bProcess4"/>
    <dgm:cxn modelId="{E578B402-9A10-4A96-BF62-6BB6125E4C69}" type="presParOf" srcId="{FFA39D2B-BD9C-4BC1-9EF2-6C726EC721E9}" destId="{991D716A-A802-4CCD-8DA7-345D81E39AF6}" srcOrd="12" destOrd="0" presId="urn:microsoft.com/office/officeart/2005/8/layout/bProcess4"/>
    <dgm:cxn modelId="{BB13D4B6-BCB9-48BA-B166-D34727333A27}" type="presParOf" srcId="{991D716A-A802-4CCD-8DA7-345D81E39AF6}" destId="{00DF3479-4B8A-4187-93D2-EA84EB5818D1}" srcOrd="0" destOrd="0" presId="urn:microsoft.com/office/officeart/2005/8/layout/bProcess4"/>
    <dgm:cxn modelId="{CBED8C4E-285C-48A9-AC97-B926F8D333A6}" type="presParOf" srcId="{991D716A-A802-4CCD-8DA7-345D81E39AF6}" destId="{7820CD24-6501-4091-ABB5-A9482504E190}" srcOrd="1" destOrd="0" presId="urn:microsoft.com/office/officeart/2005/8/layout/bProcess4"/>
    <dgm:cxn modelId="{CCF76EB0-6C22-4C0F-B0BF-131DD2481D09}" type="presParOf" srcId="{FFA39D2B-BD9C-4BC1-9EF2-6C726EC721E9}" destId="{C452E09C-FCBC-474C-9E18-7743E13971DB}" srcOrd="13" destOrd="0" presId="urn:microsoft.com/office/officeart/2005/8/layout/bProcess4"/>
    <dgm:cxn modelId="{41BF875C-4E9A-4703-B9FD-3213401B47AF}" type="presParOf" srcId="{FFA39D2B-BD9C-4BC1-9EF2-6C726EC721E9}" destId="{A794E54C-53E3-414F-9ADE-3BE434400744}" srcOrd="14" destOrd="0" presId="urn:microsoft.com/office/officeart/2005/8/layout/bProcess4"/>
    <dgm:cxn modelId="{EBD1077A-3B5D-445A-A0B9-A48AF4938496}" type="presParOf" srcId="{A794E54C-53E3-414F-9ADE-3BE434400744}" destId="{9E0174ED-C1CB-4273-B140-6F9B23A0D818}" srcOrd="0" destOrd="0" presId="urn:microsoft.com/office/officeart/2005/8/layout/bProcess4"/>
    <dgm:cxn modelId="{9447AE34-9F30-4F52-8A28-619371659BA4}" type="presParOf" srcId="{A794E54C-53E3-414F-9ADE-3BE434400744}" destId="{03E79B40-4882-47B9-AA89-92C860D5E83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E287F-02C4-47B8-A90E-C78C124AA751}">
      <dsp:nvSpPr>
        <dsp:cNvPr id="0" name=""/>
        <dsp:cNvSpPr/>
      </dsp:nvSpPr>
      <dsp:spPr>
        <a:xfrm>
          <a:off x="0" y="0"/>
          <a:ext cx="3880772" cy="38807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47F97B-1080-41BE-91BB-C16E00369E3F}">
      <dsp:nvSpPr>
        <dsp:cNvPr id="0" name=""/>
        <dsp:cNvSpPr/>
      </dsp:nvSpPr>
      <dsp:spPr>
        <a:xfrm>
          <a:off x="1940386" y="0"/>
          <a:ext cx="6656281" cy="3880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rgbClr val="00B050"/>
              </a:solidFill>
            </a:rPr>
            <a:t>MOTORIČKA  SPRETNOST</a:t>
          </a:r>
        </a:p>
      </dsp:txBody>
      <dsp:txXfrm>
        <a:off x="1940386" y="0"/>
        <a:ext cx="3328140" cy="1164234"/>
      </dsp:txXfrm>
    </dsp:sp>
    <dsp:sp modelId="{A78C0520-DDDB-43C0-A36D-706BD29E0842}">
      <dsp:nvSpPr>
        <dsp:cNvPr id="0" name=""/>
        <dsp:cNvSpPr/>
      </dsp:nvSpPr>
      <dsp:spPr>
        <a:xfrm>
          <a:off x="679136" y="1164234"/>
          <a:ext cx="2522499" cy="25224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4092CE-4614-46C7-9292-1BE9A3845068}">
      <dsp:nvSpPr>
        <dsp:cNvPr id="0" name=""/>
        <dsp:cNvSpPr/>
      </dsp:nvSpPr>
      <dsp:spPr>
        <a:xfrm>
          <a:off x="1940386" y="1164234"/>
          <a:ext cx="6656281" cy="2522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rgbClr val="7030A0"/>
              </a:solidFill>
            </a:rPr>
            <a:t>PROSTORNI ODNOSI</a:t>
          </a:r>
        </a:p>
      </dsp:txBody>
      <dsp:txXfrm>
        <a:off x="1940386" y="1164234"/>
        <a:ext cx="3328140" cy="1164230"/>
      </dsp:txXfrm>
    </dsp:sp>
    <dsp:sp modelId="{9D7A406F-130F-4D70-BB4F-C85B6A28F9BC}">
      <dsp:nvSpPr>
        <dsp:cNvPr id="0" name=""/>
        <dsp:cNvSpPr/>
      </dsp:nvSpPr>
      <dsp:spPr>
        <a:xfrm>
          <a:off x="1358271" y="2328464"/>
          <a:ext cx="1164230" cy="11642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03635A-CA32-4476-8412-17D612802DDA}">
      <dsp:nvSpPr>
        <dsp:cNvPr id="0" name=""/>
        <dsp:cNvSpPr/>
      </dsp:nvSpPr>
      <dsp:spPr>
        <a:xfrm>
          <a:off x="1940386" y="2328464"/>
          <a:ext cx="6656281" cy="1164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rgbClr val="C00000"/>
              </a:solidFill>
            </a:rPr>
            <a:t>VREMENSKI ODNOSI</a:t>
          </a:r>
        </a:p>
      </dsp:txBody>
      <dsp:txXfrm>
        <a:off x="1940386" y="2328464"/>
        <a:ext cx="3328140" cy="1164230"/>
      </dsp:txXfrm>
    </dsp:sp>
    <dsp:sp modelId="{157C7BDA-CD77-4EE4-AE51-75077B986AC4}">
      <dsp:nvSpPr>
        <dsp:cNvPr id="0" name=""/>
        <dsp:cNvSpPr/>
      </dsp:nvSpPr>
      <dsp:spPr>
        <a:xfrm>
          <a:off x="5268527" y="0"/>
          <a:ext cx="3328140" cy="116423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KRUPNA MOTORIKA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FINA MOTORIKA </a:t>
          </a:r>
        </a:p>
      </dsp:txBody>
      <dsp:txXfrm>
        <a:off x="5268527" y="0"/>
        <a:ext cx="3328140" cy="1164234"/>
      </dsp:txXfrm>
    </dsp:sp>
    <dsp:sp modelId="{2D2FAA78-F942-4004-8CF8-1DE729456C82}">
      <dsp:nvSpPr>
        <dsp:cNvPr id="0" name=""/>
        <dsp:cNvSpPr/>
      </dsp:nvSpPr>
      <dsp:spPr>
        <a:xfrm>
          <a:off x="5268527" y="1164234"/>
          <a:ext cx="3328140" cy="1164230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GORE,DOLJE,LIJEVO,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DESNO I SL.</a:t>
          </a:r>
        </a:p>
      </dsp:txBody>
      <dsp:txXfrm>
        <a:off x="5268527" y="1164234"/>
        <a:ext cx="3328140" cy="1164230"/>
      </dsp:txXfrm>
    </dsp:sp>
    <dsp:sp modelId="{CF699F4C-82FA-41B9-8A7A-DAA4F6C0B263}">
      <dsp:nvSpPr>
        <dsp:cNvPr id="0" name=""/>
        <dsp:cNvSpPr/>
      </dsp:nvSpPr>
      <dsp:spPr>
        <a:xfrm>
          <a:off x="5268527" y="2328464"/>
          <a:ext cx="3328140" cy="1164230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PRIJE, POSLIJE,JUTRO,PODNE,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DANI U TJEDNU</a:t>
          </a:r>
        </a:p>
      </dsp:txBody>
      <dsp:txXfrm>
        <a:off x="5268527" y="2328464"/>
        <a:ext cx="3328140" cy="1164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0C9CB-5EFA-4715-AEEC-18F7DDE6C2B9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B6E623-B63F-4D60-902C-54D8F849D249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rgbClr val="0070C0"/>
              </a:solidFill>
            </a:rPr>
            <a:t>SNALAŽENJE S BROJEVIMA</a:t>
          </a:r>
        </a:p>
      </dsp:txBody>
      <dsp:txXfrm>
        <a:off x="2438400" y="270933"/>
        <a:ext cx="2844799" cy="1463043"/>
      </dsp:txXfrm>
    </dsp:sp>
    <dsp:sp modelId="{0718508E-833B-4880-BECF-01636FF6AD9B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E2CCD8-A174-42BC-869A-24D81A71757D}">
      <dsp:nvSpPr>
        <dsp:cNvPr id="0" name=""/>
        <dsp:cNvSpPr/>
      </dsp:nvSpPr>
      <dsp:spPr>
        <a:xfrm>
          <a:off x="2438400" y="1778355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rgbClr val="FF0000"/>
              </a:solidFill>
            </a:rPr>
            <a:t>BOJE</a:t>
          </a:r>
        </a:p>
      </dsp:txBody>
      <dsp:txXfrm>
        <a:off x="2438400" y="1778355"/>
        <a:ext cx="2844799" cy="1463038"/>
      </dsp:txXfrm>
    </dsp:sp>
    <dsp:sp modelId="{F85D6F4F-0806-4D0B-B5A3-28F8E53A9076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96E875-6A2B-4E50-A94A-66247792C77A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GOVOR I RIJEČNIK</a:t>
          </a:r>
        </a:p>
      </dsp:txBody>
      <dsp:txXfrm>
        <a:off x="2438400" y="3197014"/>
        <a:ext cx="2844799" cy="1463038"/>
      </dsp:txXfrm>
    </dsp:sp>
    <dsp:sp modelId="{70B37DB7-658B-4377-A1C8-36E8690FC789}">
      <dsp:nvSpPr>
        <dsp:cNvPr id="0" name=""/>
        <dsp:cNvSpPr/>
      </dsp:nvSpPr>
      <dsp:spPr>
        <a:xfrm>
          <a:off x="5283200" y="270933"/>
          <a:ext cx="2844799" cy="146304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BROJI NAJMANJE DO 10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VEĆE,MANJE</a:t>
          </a:r>
        </a:p>
      </dsp:txBody>
      <dsp:txXfrm>
        <a:off x="5283200" y="270933"/>
        <a:ext cx="2844799" cy="1463043"/>
      </dsp:txXfrm>
    </dsp:sp>
    <dsp:sp modelId="{DF5779EC-2BD2-4965-8AEF-EE5DB8D164F0}">
      <dsp:nvSpPr>
        <dsp:cNvPr id="0" name=""/>
        <dsp:cNvSpPr/>
      </dsp:nvSpPr>
      <dsp:spPr>
        <a:xfrm>
          <a:off x="5283200" y="1733976"/>
          <a:ext cx="2844799" cy="146303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PREPOZNAVANJE I IMENOVANJE OSNOVNIH BOJA</a:t>
          </a:r>
        </a:p>
      </dsp:txBody>
      <dsp:txXfrm>
        <a:off x="5283200" y="1733976"/>
        <a:ext cx="2844799" cy="1463038"/>
      </dsp:txXfrm>
    </dsp:sp>
    <dsp:sp modelId="{8CDF36F6-EF24-48B2-B155-AB0A30688DBB}">
      <dsp:nvSpPr>
        <dsp:cNvPr id="0" name=""/>
        <dsp:cNvSpPr/>
      </dsp:nvSpPr>
      <dsp:spPr>
        <a:xfrm>
          <a:off x="5283200" y="3197014"/>
          <a:ext cx="2844799" cy="146303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DIJETE TREBA PRAVILNO IZGOVARATI SVE GLASOVE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PREPRIČAVANJE KRAĆEG DOGAĐAJA TE DA LI JE RAZVIJENA GLASOVNA ANALIZA I SINTEZA</a:t>
          </a:r>
        </a:p>
      </dsp:txBody>
      <dsp:txXfrm>
        <a:off x="5283200" y="3197014"/>
        <a:ext cx="2844799" cy="1463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D3176-B499-49EE-B267-D6042F2CE8C3}">
      <dsp:nvSpPr>
        <dsp:cNvPr id="0" name=""/>
        <dsp:cNvSpPr/>
      </dsp:nvSpPr>
      <dsp:spPr>
        <a:xfrm rot="5400000">
          <a:off x="602928" y="882638"/>
          <a:ext cx="1377413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DA4FF-4C40-47E6-9385-084F65BBD4EB}">
      <dsp:nvSpPr>
        <dsp:cNvPr id="0" name=""/>
        <dsp:cNvSpPr/>
      </dsp:nvSpPr>
      <dsp:spPr>
        <a:xfrm>
          <a:off x="918395" y="1511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Poticati dijete na</a:t>
          </a:r>
          <a:r>
            <a:rPr lang="hr-HR" sz="1800" kern="1200" dirty="0">
              <a:solidFill>
                <a:schemeClr val="tx1"/>
              </a:solidFill>
            </a:rPr>
            <a:t> samostalno</a:t>
          </a:r>
          <a:r>
            <a:rPr lang="hr-HR" sz="1800" kern="1200" dirty="0"/>
            <a:t> obavljanje zadataka.</a:t>
          </a:r>
        </a:p>
      </dsp:txBody>
      <dsp:txXfrm>
        <a:off x="950851" y="33967"/>
        <a:ext cx="1781951" cy="1043206"/>
      </dsp:txXfrm>
    </dsp:sp>
    <dsp:sp modelId="{7CAE7170-111E-413E-AB26-3D23B6D6CCF0}">
      <dsp:nvSpPr>
        <dsp:cNvPr id="0" name=""/>
        <dsp:cNvSpPr/>
      </dsp:nvSpPr>
      <dsp:spPr>
        <a:xfrm rot="5400000">
          <a:off x="602928" y="2267786"/>
          <a:ext cx="1377413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CC8E1-063D-4893-BDCA-044E232B403F}">
      <dsp:nvSpPr>
        <dsp:cNvPr id="0" name=""/>
        <dsp:cNvSpPr/>
      </dsp:nvSpPr>
      <dsp:spPr>
        <a:xfrm>
          <a:off x="918395" y="1386659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Smanjiti vrijeme provedeno </a:t>
          </a:r>
          <a:r>
            <a:rPr lang="hr-HR" sz="1800" kern="1200">
              <a:solidFill>
                <a:schemeClr val="tx1"/>
              </a:solidFill>
            </a:rPr>
            <a:t>na igricama!</a:t>
          </a:r>
          <a:endParaRPr lang="hr-HR" sz="1800" kern="1200" dirty="0">
            <a:solidFill>
              <a:schemeClr val="tx1"/>
            </a:solidFill>
          </a:endParaRPr>
        </a:p>
      </dsp:txBody>
      <dsp:txXfrm>
        <a:off x="950851" y="1419115"/>
        <a:ext cx="1781951" cy="1043206"/>
      </dsp:txXfrm>
    </dsp:sp>
    <dsp:sp modelId="{FC8C02B1-4194-4938-835A-EC91D40D75E6}">
      <dsp:nvSpPr>
        <dsp:cNvPr id="0" name=""/>
        <dsp:cNvSpPr/>
      </dsp:nvSpPr>
      <dsp:spPr>
        <a:xfrm>
          <a:off x="1295502" y="2960360"/>
          <a:ext cx="2448594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8D974-2848-48D8-BC00-650C5667A4C3}">
      <dsp:nvSpPr>
        <dsp:cNvPr id="0" name=""/>
        <dsp:cNvSpPr/>
      </dsp:nvSpPr>
      <dsp:spPr>
        <a:xfrm>
          <a:off x="918395" y="2771807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Ne plašiti ga školom i školskim obvezama!</a:t>
          </a:r>
        </a:p>
      </dsp:txBody>
      <dsp:txXfrm>
        <a:off x="950851" y="2804263"/>
        <a:ext cx="1781951" cy="1043206"/>
      </dsp:txXfrm>
    </dsp:sp>
    <dsp:sp modelId="{83D6C04A-C7BB-4A4A-AE9D-F454D4DF8150}">
      <dsp:nvSpPr>
        <dsp:cNvPr id="0" name=""/>
        <dsp:cNvSpPr/>
      </dsp:nvSpPr>
      <dsp:spPr>
        <a:xfrm rot="16199119">
          <a:off x="3063519" y="2272224"/>
          <a:ext cx="1368537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397C7-4BA4-4386-AA60-D32B4E5F4B28}">
      <dsp:nvSpPr>
        <dsp:cNvPr id="0" name=""/>
        <dsp:cNvSpPr/>
      </dsp:nvSpPr>
      <dsp:spPr>
        <a:xfrm>
          <a:off x="3374724" y="2771807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Ne zaboravite da je djetetu potrebno ostaviti vremena za igru!</a:t>
          </a:r>
        </a:p>
      </dsp:txBody>
      <dsp:txXfrm>
        <a:off x="3407180" y="2804263"/>
        <a:ext cx="1781951" cy="1043206"/>
      </dsp:txXfrm>
    </dsp:sp>
    <dsp:sp modelId="{882F1519-445E-452E-8DB2-AFA871B97726}">
      <dsp:nvSpPr>
        <dsp:cNvPr id="0" name=""/>
        <dsp:cNvSpPr/>
      </dsp:nvSpPr>
      <dsp:spPr>
        <a:xfrm rot="16200870">
          <a:off x="3054643" y="887076"/>
          <a:ext cx="1386289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06289-55A0-406C-A1B3-7D3D3839D314}">
      <dsp:nvSpPr>
        <dsp:cNvPr id="0" name=""/>
        <dsp:cNvSpPr/>
      </dsp:nvSpPr>
      <dsp:spPr>
        <a:xfrm>
          <a:off x="3374373" y="1395535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C00000"/>
              </a:solidFill>
            </a:rPr>
            <a:t>Više vremena provoditi u šetnji, razgovoru ili u igri s djetetom.</a:t>
          </a:r>
        </a:p>
      </dsp:txBody>
      <dsp:txXfrm>
        <a:off x="3406829" y="1427991"/>
        <a:ext cx="1781951" cy="1043206"/>
      </dsp:txXfrm>
    </dsp:sp>
    <dsp:sp modelId="{C7E7BEF7-A840-4ECB-BA0F-D8ED8163E289}">
      <dsp:nvSpPr>
        <dsp:cNvPr id="0" name=""/>
        <dsp:cNvSpPr/>
      </dsp:nvSpPr>
      <dsp:spPr>
        <a:xfrm rot="21597893">
          <a:off x="3751830" y="189309"/>
          <a:ext cx="2466343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7688F-A02B-4956-BE09-C6211084B29D}">
      <dsp:nvSpPr>
        <dsp:cNvPr id="0" name=""/>
        <dsp:cNvSpPr/>
      </dsp:nvSpPr>
      <dsp:spPr>
        <a:xfrm>
          <a:off x="3374724" y="1511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Poticati na stvaranje socijalnih odnosa.</a:t>
          </a:r>
        </a:p>
      </dsp:txBody>
      <dsp:txXfrm>
        <a:off x="3407180" y="33967"/>
        <a:ext cx="1781951" cy="1043206"/>
      </dsp:txXfrm>
    </dsp:sp>
    <dsp:sp modelId="{C452E09C-FCBC-474C-9E18-7743E13971DB}">
      <dsp:nvSpPr>
        <dsp:cNvPr id="0" name=""/>
        <dsp:cNvSpPr/>
      </dsp:nvSpPr>
      <dsp:spPr>
        <a:xfrm rot="5444245">
          <a:off x="5523647" y="881883"/>
          <a:ext cx="1379039" cy="166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0CD24-6501-4091-ABB5-A9482504E190}">
      <dsp:nvSpPr>
        <dsp:cNvPr id="0" name=""/>
        <dsp:cNvSpPr/>
      </dsp:nvSpPr>
      <dsp:spPr>
        <a:xfrm>
          <a:off x="5848801" y="0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Aktivno sudjelovati u aktivnostima vrtića.</a:t>
          </a:r>
        </a:p>
      </dsp:txBody>
      <dsp:txXfrm>
        <a:off x="5881257" y="32456"/>
        <a:ext cx="1781951" cy="1043206"/>
      </dsp:txXfrm>
    </dsp:sp>
    <dsp:sp modelId="{03E79B40-4882-47B9-AA89-92C860D5E832}">
      <dsp:nvSpPr>
        <dsp:cNvPr id="0" name=""/>
        <dsp:cNvSpPr/>
      </dsp:nvSpPr>
      <dsp:spPr>
        <a:xfrm>
          <a:off x="5831053" y="1386659"/>
          <a:ext cx="1846863" cy="110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Čitati djetetu priče, poticati ga na prepričavanje.</a:t>
          </a:r>
        </a:p>
      </dsp:txBody>
      <dsp:txXfrm>
        <a:off x="5863509" y="1419115"/>
        <a:ext cx="1781951" cy="104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globalfool.com/psychological-stress-in-children-effects-on-the-immune-respons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92024-play-human-book-behavior-child-read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4E938-4DC0-4A41-B5AB-E32573FC8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r>
              <a:rPr lang="hr-HR" sz="8000" dirty="0"/>
              <a:t>PRIPREMA DJECE    		ZA ŠKOLU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93F01A-29C6-431B-A5B1-3BC600137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825851"/>
            <a:ext cx="3633083" cy="32188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r-HR" dirty="0"/>
              <a:t>Odgojiteljice Mihaela Barić i Vesna </a:t>
            </a:r>
            <a:r>
              <a:rPr lang="hr-HR" dirty="0" err="1"/>
              <a:t>Mirt</a:t>
            </a:r>
            <a:endParaRPr lang="hr-HR" dirty="0"/>
          </a:p>
        </p:txBody>
      </p:sp>
      <p:pic>
        <p:nvPicPr>
          <p:cNvPr id="1028" name="Picture 4" descr="https://i.pinimg.com/564x/31/45/a5/3145a5142292103a202935fb6242ddbd.jpg">
            <a:extLst>
              <a:ext uri="{FF2B5EF4-FFF2-40B4-BE49-F238E27FC236}">
                <a16:creationId xmlns:a16="http://schemas.microsoft.com/office/drawing/2014/main" id="{58A5A0C5-0493-4BF0-B9CE-FEC2B6A0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49" y="3182779"/>
            <a:ext cx="3901736" cy="32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0336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1403F-FF16-4E23-99B2-B0A3C510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7200" b="1" dirty="0">
                <a:solidFill>
                  <a:schemeClr val="tx1"/>
                </a:solidFill>
              </a:rPr>
              <a:t>HVALA NA PAŽNJI!</a:t>
            </a:r>
            <a:br>
              <a:rPr lang="hr-HR" sz="7200" b="1" dirty="0">
                <a:solidFill>
                  <a:schemeClr val="tx1"/>
                </a:solidFill>
              </a:rPr>
            </a:br>
            <a:br>
              <a:rPr lang="hr-HR" sz="7200" b="1" dirty="0">
                <a:solidFill>
                  <a:schemeClr val="tx1"/>
                </a:solidFill>
              </a:rPr>
            </a:br>
            <a:endParaRPr lang="hr-HR" sz="7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i.pinimg.com/564x/8e/48/72/8e4872aabad6dd9d5e4e9a5c1d399e5e.jpg">
            <a:extLst>
              <a:ext uri="{FF2B5EF4-FFF2-40B4-BE49-F238E27FC236}">
                <a16:creationId xmlns:a16="http://schemas.microsoft.com/office/drawing/2014/main" id="{3834CC7D-AFE8-43F5-834E-6E8CC673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85" y="2000249"/>
            <a:ext cx="6036816" cy="47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7074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7C67F7-0105-4ED0-A3C3-25D0874B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ZRELOSTI ILI SPREMNOSTI ZA 								ŠKOLU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F337171-E771-4EA0-89B1-B70615846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878650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5884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20752-E852-404F-94E0-2CF055B6A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FDFDB-D15A-4E49-9FC8-571EEEBFF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0FC77E4-C3AB-4A8C-AD13-FD2D1447A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375985"/>
              </p:ext>
            </p:extLst>
          </p:nvPr>
        </p:nvGraphicFramePr>
        <p:xfrm>
          <a:off x="1037701" y="7995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44585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D300B-6861-457D-8E91-1231CB92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847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			</a:t>
            </a:r>
            <a:r>
              <a:rPr lang="hr-HR" sz="6600" dirty="0">
                <a:solidFill>
                  <a:schemeClr val="tx1"/>
                </a:solidFill>
              </a:rPr>
              <a:t>EMOCIONALNA 										ZRELOST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F60D7C-02E4-43E7-AE36-1D2CFCF5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4000" dirty="0"/>
              <a:t>Znači da dijete ima određenu stabilnost</a:t>
            </a:r>
            <a:r>
              <a:rPr lang="hr-HR" sz="4000" u="sng" dirty="0"/>
              <a:t> </a:t>
            </a:r>
            <a:r>
              <a:rPr lang="hr-HR" sz="4000" u="sng" dirty="0" err="1"/>
              <a:t>samokontrole</a:t>
            </a:r>
            <a:r>
              <a:rPr lang="hr-HR" sz="4000" dirty="0" err="1"/>
              <a:t>,da</a:t>
            </a:r>
            <a:r>
              <a:rPr lang="hr-HR" sz="4000" dirty="0"/>
              <a:t> može prihvatiti</a:t>
            </a:r>
            <a:r>
              <a:rPr lang="hr-HR" sz="4000" i="1" dirty="0"/>
              <a:t> </a:t>
            </a:r>
            <a:r>
              <a:rPr lang="hr-HR" sz="4000" i="1" dirty="0" err="1"/>
              <a:t>pohvale</a:t>
            </a:r>
            <a:r>
              <a:rPr lang="hr-HR" sz="4000" dirty="0" err="1"/>
              <a:t>,ali</a:t>
            </a:r>
            <a:r>
              <a:rPr lang="hr-HR" sz="4000" dirty="0"/>
              <a:t> i </a:t>
            </a:r>
            <a:r>
              <a:rPr lang="hr-HR" sz="4000" i="1" dirty="0" err="1"/>
              <a:t>neuspjehe</a:t>
            </a:r>
            <a:r>
              <a:rPr lang="hr-HR" sz="4000" dirty="0" err="1"/>
              <a:t>,te</a:t>
            </a:r>
            <a:r>
              <a:rPr lang="hr-HR" sz="4000" dirty="0"/>
              <a:t> da se može odvojiti od roditelja</a:t>
            </a:r>
          </a:p>
        </p:txBody>
      </p:sp>
    </p:spTree>
    <p:extLst>
      <p:ext uri="{BB962C8B-B14F-4D97-AF65-F5344CB8AC3E}">
        <p14:creationId xmlns:p14="http://schemas.microsoft.com/office/powerpoint/2010/main" val="74172016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7D7422-DC51-4355-AED8-512B19CD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			</a:t>
            </a:r>
            <a:r>
              <a:rPr lang="hr-HR" sz="5400" dirty="0">
                <a:solidFill>
                  <a:schemeClr val="tx1"/>
                </a:solidFill>
              </a:rPr>
              <a:t>KONCENTRACIJA I 										PAŽNJA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8A2AA99-D637-4166-BFF9-2AB428BC0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4011" y="1996247"/>
            <a:ext cx="6676307" cy="4298584"/>
          </a:xfrm>
        </p:spPr>
      </p:pic>
    </p:spTree>
    <p:extLst>
      <p:ext uri="{BB962C8B-B14F-4D97-AF65-F5344CB8AC3E}">
        <p14:creationId xmlns:p14="http://schemas.microsoft.com/office/powerpoint/2010/main" val="144834956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86EE7-0943-4D36-BA42-9AED790D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400" dirty="0">
                <a:solidFill>
                  <a:schemeClr val="tx1"/>
                </a:solidFill>
              </a:rPr>
              <a:t>SOCIJALNA </a:t>
            </a:r>
            <a:br>
              <a:rPr lang="hr-HR" sz="5400" dirty="0">
                <a:solidFill>
                  <a:schemeClr val="tx1"/>
                </a:solidFill>
              </a:rPr>
            </a:br>
            <a:r>
              <a:rPr lang="hr-HR" sz="5400" dirty="0">
                <a:solidFill>
                  <a:schemeClr val="tx1"/>
                </a:solidFill>
              </a:rPr>
              <a:t>ZRELOST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D5C3E0E-EEA5-4A00-A01A-F9B9E7EA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7696" y="647562"/>
            <a:ext cx="4430473" cy="4599141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AE6AD5D-9CF7-4CBC-A9F8-EFF4E28B7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803703"/>
            <a:ext cx="3854528" cy="2584449"/>
          </a:xfrm>
        </p:spPr>
        <p:txBody>
          <a:bodyPr>
            <a:normAutofit fontScale="92500" lnSpcReduction="20000"/>
          </a:bodyPr>
          <a:lstStyle/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hr-HR" sz="2400" dirty="0"/>
              <a:t>DIJETE TREBA ZNATI SVOJE OSOBNE PODATKE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hr-HR" sz="2400" dirty="0"/>
              <a:t>VJEŠTINA PRIHVAĆANJA AUTORITETA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hr-HR" sz="2400" dirty="0"/>
              <a:t>VJEŠTINA KOMUNIKACIJE S VRŠNJACIMA</a:t>
            </a:r>
          </a:p>
        </p:txBody>
      </p:sp>
    </p:spTree>
    <p:extLst>
      <p:ext uri="{BB962C8B-B14F-4D97-AF65-F5344CB8AC3E}">
        <p14:creationId xmlns:p14="http://schemas.microsoft.com/office/powerpoint/2010/main" val="263320614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D797D4-1150-4924-A9CE-7177094C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SAMOSTALNOST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14A2BF-0204-4F7C-A038-7B5C4429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580418"/>
            <a:ext cx="8044258" cy="10514151"/>
          </a:xfrm>
        </p:spPr>
        <p:txBody>
          <a:bodyPr>
            <a:normAutofit/>
          </a:bodyPr>
          <a:lstStyle/>
          <a:p>
            <a:r>
              <a:rPr lang="hr-HR" sz="2800" b="1" dirty="0"/>
              <a:t>DIJETE KOJE NIJE U STANJU VODITI BRIGU O SEBI, TEŠKO ĆE PRIHVAĆATI ŠKOLSKE OBVEZE I ZADATKE; </a:t>
            </a:r>
            <a:r>
              <a:rPr lang="hr-HR" sz="2400" dirty="0"/>
              <a:t>treba se znati samo odjenuti, zavezati cipele, brinuti o svojim stvarima, školskom priboru i.sl.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58A86C85-6070-4806-9C43-D173EE3B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4" y="3737499"/>
            <a:ext cx="1890388" cy="26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3C5AE80D-84DD-4753-BDD4-DB95D279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11" y="3283616"/>
            <a:ext cx="1756994" cy="30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0798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0323FA-A8AD-489A-8A85-B31F65F9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VAŽNO JE ZNATI;</a:t>
            </a:r>
            <a:r>
              <a:rPr lang="hr-HR" dirty="0">
                <a:solidFill>
                  <a:schemeClr val="tx1"/>
                </a:solidFill>
              </a:rPr>
              <a:t> Što svaki roditelj uz potporu odgojitelja može učiniti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ECE9151-857D-42A0-8AA3-76B11C6E3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14565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91390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D570D3-2E92-4DD2-83E9-15C056E9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chemeClr val="tx1"/>
                </a:solidFill>
              </a:rPr>
              <a:t>DJECA KOJA BEZBOLNO PRIJEĐU IZ VRTIĆA U ŠKOLU POKAZUJU VISOKU RAZINU SOCIJALNIH KOMPETENCIJA I ŠKOLSKIH POSTIGNUĆA!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534D5778-A9D6-4E2B-B524-D1A1E28C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hr-HR" dirty="0"/>
          </a:p>
        </p:txBody>
      </p:sp>
      <p:pic>
        <p:nvPicPr>
          <p:cNvPr id="2050" name="Picture 2" descr="https://i.pinimg.com/564x/6c/1b/53/6c1b5346266e64460d2a03ff7e139e43.jpg">
            <a:extLst>
              <a:ext uri="{FF2B5EF4-FFF2-40B4-BE49-F238E27FC236}">
                <a16:creationId xmlns:a16="http://schemas.microsoft.com/office/drawing/2014/main" id="{84BBE0B4-20F3-4736-A8A5-C15DEDE5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23" y="2208294"/>
            <a:ext cx="4723614" cy="3833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4496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306</Words>
  <Application>Microsoft Office PowerPoint</Application>
  <PresentationFormat>Široki zaslon</PresentationFormat>
  <Paragraphs>43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PRIPREMA DJECE      ZA ŠKOLU </vt:lpstr>
      <vt:lpstr>PROCJENA ZRELOSTI ILI SPREMNOSTI ZA         ŠKOLU</vt:lpstr>
      <vt:lpstr>PowerPoint prezentacija</vt:lpstr>
      <vt:lpstr>   EMOCIONALNA           ZRELOST</vt:lpstr>
      <vt:lpstr>   KONCENTRACIJA I           PAŽNJA</vt:lpstr>
      <vt:lpstr>SOCIJALNA  ZRELOST</vt:lpstr>
      <vt:lpstr>SAMOSTALNOST</vt:lpstr>
      <vt:lpstr>VAŽNO JE ZNATI; Što svaki roditelj uz potporu odgojitelja može učiniti</vt:lpstr>
      <vt:lpstr>DJECA KOJA BEZBOLNO PRIJEĐU IZ VRTIĆA U ŠKOLU POKAZUJU VISOKU RAZINU SOCIJALNIH KOMPETENCIJA I ŠKOLSKIH POSTIGNUĆA!</vt:lpstr>
      <vt:lpstr>HVALA NA PAŽNJI!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DJECE ZA    ŠKOLU</dc:title>
  <dc:creator>VESNA</dc:creator>
  <cp:lastModifiedBy>Korisnik</cp:lastModifiedBy>
  <cp:revision>16</cp:revision>
  <dcterms:created xsi:type="dcterms:W3CDTF">2021-04-10T15:31:32Z</dcterms:created>
  <dcterms:modified xsi:type="dcterms:W3CDTF">2021-05-21T09:07:00Z</dcterms:modified>
</cp:coreProperties>
</file>